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6" r:id="rId2"/>
    <p:sldId id="648" r:id="rId3"/>
    <p:sldId id="536" r:id="rId4"/>
    <p:sldId id="642" r:id="rId5"/>
    <p:sldId id="649" r:id="rId6"/>
    <p:sldId id="644" r:id="rId7"/>
    <p:sldId id="650" r:id="rId8"/>
    <p:sldId id="651" r:id="rId9"/>
    <p:sldId id="652" r:id="rId10"/>
    <p:sldId id="653" r:id="rId11"/>
    <p:sldId id="647" r:id="rId12"/>
    <p:sldId id="654" r:id="rId13"/>
    <p:sldId id="656" r:id="rId14"/>
    <p:sldId id="657" r:id="rId15"/>
    <p:sldId id="655" r:id="rId16"/>
    <p:sldId id="646" r:id="rId17"/>
    <p:sldId id="45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4B9C09-15C0-5803-BE32-D2A5AD1DCD15}" name="Geruso, April" initials="GA" userId="S::April.Geruso@austintexas.gov::db39fee5-9b98-4f61-a118-669303fdc467" providerId="AD"/>
  <p188:author id="{63D5F35A-5574-767A-A025-76DE88C67EA8}" name="Leak, Erica" initials="LE" userId="S::Erica.Leak@austintexas.gov::fe64b3b4-d85a-4300-bf32-e8f43e68c9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57" autoAdjust="0"/>
  </p:normalViewPr>
  <p:slideViewPr>
    <p:cSldViewPr snapToGrid="0">
      <p:cViewPr varScale="1">
        <p:scale>
          <a:sx n="153" d="100"/>
          <a:sy n="153" d="100"/>
        </p:scale>
        <p:origin x="276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p10305\Downloads\9e556ee3-d5aa-4f03-bc34-b487b40504a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p10305\Downloads\9e556ee3-d5aa-4f03-bc34-b487b40504a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p10305\Downloads\9e556ee3-d5aa-4f03-bc34-b487b40504a6.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[November DAA Meeting Data.xlsx]Charts!PivotTable4</c:name>
    <c:fmtId val="-1"/>
  </c:pivotSource>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en-US" dirty="0"/>
              <a:t>Total Count by Category:</a:t>
            </a:r>
            <a:r>
              <a:rPr lang="en-US" baseline="0" dirty="0"/>
              <a:t> </a:t>
            </a:r>
            <a:r>
              <a:rPr lang="en-US" dirty="0"/>
              <a:t>1/1/2024 – 11/11/2024</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Charts!$F$4</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Charts!$E$5:$E$8</c:f>
              <c:strCache>
                <c:ptCount val="3"/>
                <c:pt idx="0">
                  <c:v>Crimes Against Persons</c:v>
                </c:pt>
                <c:pt idx="1">
                  <c:v>Crimes Against Property</c:v>
                </c:pt>
                <c:pt idx="2">
                  <c:v>Crimes Against Society</c:v>
                </c:pt>
              </c:strCache>
            </c:strRef>
          </c:cat>
          <c:val>
            <c:numRef>
              <c:f>Charts!$F$5:$F$8</c:f>
              <c:numCache>
                <c:formatCode>General</c:formatCode>
                <c:ptCount val="3"/>
                <c:pt idx="0">
                  <c:v>1286</c:v>
                </c:pt>
                <c:pt idx="1">
                  <c:v>2257</c:v>
                </c:pt>
                <c:pt idx="2">
                  <c:v>1018</c:v>
                </c:pt>
              </c:numCache>
            </c:numRef>
          </c:val>
          <c:extLst>
            <c:ext xmlns:c16="http://schemas.microsoft.com/office/drawing/2014/chart" uri="{C3380CC4-5D6E-409C-BE32-E72D297353CC}">
              <c16:uniqueId val="{00000000-541B-4176-9692-D0EA52E80638}"/>
            </c:ext>
          </c:extLst>
        </c:ser>
        <c:dLbls>
          <c:dLblPos val="outEnd"/>
          <c:showLegendKey val="0"/>
          <c:showVal val="1"/>
          <c:showCatName val="0"/>
          <c:showSerName val="0"/>
          <c:showPercent val="0"/>
          <c:showBubbleSize val="0"/>
        </c:dLbls>
        <c:gapWidth val="219"/>
        <c:overlap val="-27"/>
        <c:axId val="727077584"/>
        <c:axId val="727072544"/>
      </c:barChart>
      <c:catAx>
        <c:axId val="72707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27072544"/>
        <c:crosses val="autoZero"/>
        <c:auto val="1"/>
        <c:lblAlgn val="ctr"/>
        <c:lblOffset val="100"/>
        <c:noMultiLvlLbl val="0"/>
      </c:catAx>
      <c:valAx>
        <c:axId val="727072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2707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400" b="1">
          <a:solidFill>
            <a:schemeClr val="tx1"/>
          </a:solidFill>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[November DAA Meeting Data.xlsx]Charts!PivotTable9</c:name>
    <c:fmtId val="-1"/>
  </c:pivotSource>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dirty="0"/>
              <a:t>Count of Incidents Involving a Victim Experiencing Homelessness: by Month</a:t>
            </a:r>
          </a:p>
          <a:p>
            <a:pPr>
              <a:defRPr sz="1200"/>
            </a:pPr>
            <a:r>
              <a:rPr lang="en-US" sz="1200" dirty="0"/>
              <a:t>1/1/2024 – 11/11/2024</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Charts!$F$48</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Charts!$E$49:$E$60</c:f>
              <c:strCache>
                <c:ptCount val="11"/>
                <c:pt idx="0">
                  <c:v>Jan</c:v>
                </c:pt>
                <c:pt idx="1">
                  <c:v>Feb</c:v>
                </c:pt>
                <c:pt idx="2">
                  <c:v>Mar</c:v>
                </c:pt>
                <c:pt idx="3">
                  <c:v>Apr</c:v>
                </c:pt>
                <c:pt idx="4">
                  <c:v>May</c:v>
                </c:pt>
                <c:pt idx="5">
                  <c:v>Jun</c:v>
                </c:pt>
                <c:pt idx="6">
                  <c:v>Jul</c:v>
                </c:pt>
                <c:pt idx="7">
                  <c:v>Aug</c:v>
                </c:pt>
                <c:pt idx="8">
                  <c:v>Sep</c:v>
                </c:pt>
                <c:pt idx="9">
                  <c:v>Oct</c:v>
                </c:pt>
                <c:pt idx="10">
                  <c:v>Nov</c:v>
                </c:pt>
              </c:strCache>
            </c:strRef>
          </c:cat>
          <c:val>
            <c:numRef>
              <c:f>Charts!$F$49:$F$60</c:f>
              <c:numCache>
                <c:formatCode>General</c:formatCode>
                <c:ptCount val="11"/>
                <c:pt idx="0">
                  <c:v>12</c:v>
                </c:pt>
                <c:pt idx="1">
                  <c:v>22</c:v>
                </c:pt>
                <c:pt idx="2">
                  <c:v>23</c:v>
                </c:pt>
                <c:pt idx="3">
                  <c:v>14</c:v>
                </c:pt>
                <c:pt idx="4">
                  <c:v>24</c:v>
                </c:pt>
                <c:pt idx="5">
                  <c:v>30</c:v>
                </c:pt>
                <c:pt idx="6">
                  <c:v>15</c:v>
                </c:pt>
                <c:pt idx="7">
                  <c:v>22</c:v>
                </c:pt>
                <c:pt idx="8">
                  <c:v>19</c:v>
                </c:pt>
                <c:pt idx="9">
                  <c:v>19</c:v>
                </c:pt>
                <c:pt idx="10">
                  <c:v>4</c:v>
                </c:pt>
              </c:numCache>
            </c:numRef>
          </c:val>
          <c:extLst>
            <c:ext xmlns:c16="http://schemas.microsoft.com/office/drawing/2014/chart" uri="{C3380CC4-5D6E-409C-BE32-E72D297353CC}">
              <c16:uniqueId val="{00000000-1477-44D9-BD4F-0BF9555E6FB4}"/>
            </c:ext>
          </c:extLst>
        </c:ser>
        <c:dLbls>
          <c:dLblPos val="outEnd"/>
          <c:showLegendKey val="0"/>
          <c:showVal val="1"/>
          <c:showCatName val="0"/>
          <c:showSerName val="0"/>
          <c:showPercent val="0"/>
          <c:showBubbleSize val="0"/>
        </c:dLbls>
        <c:gapWidth val="219"/>
        <c:overlap val="-27"/>
        <c:axId val="730885600"/>
        <c:axId val="730883800"/>
      </c:barChart>
      <c:catAx>
        <c:axId val="73088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730883800"/>
        <c:crosses val="autoZero"/>
        <c:auto val="1"/>
        <c:lblAlgn val="ctr"/>
        <c:lblOffset val="100"/>
        <c:noMultiLvlLbl val="0"/>
      </c:catAx>
      <c:valAx>
        <c:axId val="730883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73088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300" b="1">
          <a:solidFill>
            <a:schemeClr val="tx1"/>
          </a:solidFill>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[November DAA Meeting Data.xlsx]Charts!PivotTable14</c:name>
    <c:fmtId val="-1"/>
  </c:pivotSource>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a:t>Offense Occurred Time: 1/1/2024 – 11/11/2024</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Charts!$G$100</c:f>
              <c:strCache>
                <c:ptCount val="1"/>
                <c:pt idx="0">
                  <c:v>Total</c:v>
                </c:pt>
              </c:strCache>
            </c:strRef>
          </c:tx>
          <c:spPr>
            <a:solidFill>
              <a:schemeClr val="accent1"/>
            </a:solidFill>
            <a:ln>
              <a:noFill/>
            </a:ln>
            <a:effectLst/>
          </c:spPr>
          <c:invertIfNegative val="0"/>
          <c:cat>
            <c:strRef>
              <c:f>Charts!$F$101:$F$125</c:f>
              <c:strCache>
                <c:ptCount val="24"/>
                <c:pt idx="0">
                  <c:v>0000</c:v>
                </c:pt>
                <c:pt idx="1">
                  <c:v>0100</c:v>
                </c:pt>
                <c:pt idx="2">
                  <c:v>0200</c:v>
                </c:pt>
                <c:pt idx="3">
                  <c:v>0300</c:v>
                </c:pt>
                <c:pt idx="4">
                  <c:v>0400</c:v>
                </c:pt>
                <c:pt idx="5">
                  <c:v>0500</c:v>
                </c:pt>
                <c:pt idx="6">
                  <c:v>0600</c:v>
                </c:pt>
                <c:pt idx="7">
                  <c:v>0700</c:v>
                </c:pt>
                <c:pt idx="8">
                  <c:v>0800</c:v>
                </c:pt>
                <c:pt idx="9">
                  <c:v>0900</c:v>
                </c:pt>
                <c:pt idx="10">
                  <c:v>1000</c:v>
                </c:pt>
                <c:pt idx="11">
                  <c:v>1100</c:v>
                </c:pt>
                <c:pt idx="12">
                  <c:v>1200</c:v>
                </c:pt>
                <c:pt idx="13">
                  <c:v>1300</c:v>
                </c:pt>
                <c:pt idx="14">
                  <c:v>1400</c:v>
                </c:pt>
                <c:pt idx="15">
                  <c:v>1500</c:v>
                </c:pt>
                <c:pt idx="16">
                  <c:v>1600</c:v>
                </c:pt>
                <c:pt idx="17">
                  <c:v>1700</c:v>
                </c:pt>
                <c:pt idx="18">
                  <c:v>1800</c:v>
                </c:pt>
                <c:pt idx="19">
                  <c:v>1900</c:v>
                </c:pt>
                <c:pt idx="20">
                  <c:v>2000</c:v>
                </c:pt>
                <c:pt idx="21">
                  <c:v>2100</c:v>
                </c:pt>
                <c:pt idx="22">
                  <c:v>2200</c:v>
                </c:pt>
                <c:pt idx="23">
                  <c:v>2300</c:v>
                </c:pt>
              </c:strCache>
            </c:strRef>
          </c:cat>
          <c:val>
            <c:numRef>
              <c:f>Charts!$G$101:$G$125</c:f>
              <c:numCache>
                <c:formatCode>General</c:formatCode>
                <c:ptCount val="24"/>
                <c:pt idx="2">
                  <c:v>3</c:v>
                </c:pt>
                <c:pt idx="3">
                  <c:v>4</c:v>
                </c:pt>
                <c:pt idx="4">
                  <c:v>2</c:v>
                </c:pt>
                <c:pt idx="5">
                  <c:v>7</c:v>
                </c:pt>
                <c:pt idx="6">
                  <c:v>2</c:v>
                </c:pt>
                <c:pt idx="12">
                  <c:v>1</c:v>
                </c:pt>
                <c:pt idx="16">
                  <c:v>1</c:v>
                </c:pt>
                <c:pt idx="20">
                  <c:v>1</c:v>
                </c:pt>
              </c:numCache>
            </c:numRef>
          </c:val>
          <c:extLst>
            <c:ext xmlns:c16="http://schemas.microsoft.com/office/drawing/2014/chart" uri="{C3380CC4-5D6E-409C-BE32-E72D297353CC}">
              <c16:uniqueId val="{00000000-4B22-4380-8EFD-C01848006952}"/>
            </c:ext>
          </c:extLst>
        </c:ser>
        <c:dLbls>
          <c:showLegendKey val="0"/>
          <c:showVal val="0"/>
          <c:showCatName val="0"/>
          <c:showSerName val="0"/>
          <c:showPercent val="0"/>
          <c:showBubbleSize val="0"/>
        </c:dLbls>
        <c:gapWidth val="219"/>
        <c:overlap val="-27"/>
        <c:axId val="602021144"/>
        <c:axId val="602020424"/>
      </c:barChart>
      <c:catAx>
        <c:axId val="602021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02020424"/>
        <c:crosses val="autoZero"/>
        <c:auto val="1"/>
        <c:lblAlgn val="ctr"/>
        <c:lblOffset val="100"/>
        <c:noMultiLvlLbl val="0"/>
      </c:catAx>
      <c:valAx>
        <c:axId val="602020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02021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200" b="1">
          <a:solidFill>
            <a:schemeClr val="tx1"/>
          </a:solidFill>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188953-FD34-48DA-AA20-003A1CCD20DC}" type="doc">
      <dgm:prSet loTypeId="urn:microsoft.com/office/officeart/2009/layout/CircleArrowProcess" loCatId="cycle" qsTypeId="urn:microsoft.com/office/officeart/2005/8/quickstyle/3d2" qsCatId="3D" csTypeId="urn:microsoft.com/office/officeart/2005/8/colors/accent0_3" csCatId="mainScheme" phldr="1"/>
      <dgm:spPr/>
      <dgm:t>
        <a:bodyPr/>
        <a:lstStyle/>
        <a:p>
          <a:endParaRPr lang="en-US"/>
        </a:p>
      </dgm:t>
    </dgm:pt>
    <dgm:pt modelId="{199B1D18-062A-4FBE-8FCC-178999BCCB5A}">
      <dgm:prSet phldrT="[Text]"/>
      <dgm:spPr/>
      <dgm:t>
        <a:bodyPr/>
        <a:lstStyle/>
        <a:p>
          <a:r>
            <a:rPr lang="en-US" dirty="0"/>
            <a:t>Listen</a:t>
          </a:r>
        </a:p>
      </dgm:t>
    </dgm:pt>
    <dgm:pt modelId="{0AD803E5-ECD3-45CE-86D6-AECD0754AB79}" type="parTrans" cxnId="{CED418A2-D8B3-4327-87E4-1210EF54B32C}">
      <dgm:prSet/>
      <dgm:spPr/>
      <dgm:t>
        <a:bodyPr/>
        <a:lstStyle/>
        <a:p>
          <a:endParaRPr lang="en-US"/>
        </a:p>
      </dgm:t>
    </dgm:pt>
    <dgm:pt modelId="{5995B050-05EC-4AFB-BC2F-C5A09DB82FF4}" type="sibTrans" cxnId="{CED418A2-D8B3-4327-87E4-1210EF54B32C}">
      <dgm:prSet/>
      <dgm:spPr/>
      <dgm:t>
        <a:bodyPr/>
        <a:lstStyle/>
        <a:p>
          <a:endParaRPr lang="en-US"/>
        </a:p>
      </dgm:t>
    </dgm:pt>
    <dgm:pt modelId="{B54C220E-234F-453C-9F24-CC823124F2EB}">
      <dgm:prSet phldrT="[Text]"/>
      <dgm:spPr/>
      <dgm:t>
        <a:bodyPr/>
        <a:lstStyle/>
        <a:p>
          <a:r>
            <a:rPr lang="en-US" dirty="0"/>
            <a:t>Learn</a:t>
          </a:r>
        </a:p>
      </dgm:t>
    </dgm:pt>
    <dgm:pt modelId="{714B0B41-C2B0-4C43-868A-BF91DA9CD2BE}" type="parTrans" cxnId="{279D02E9-3C76-4CB5-A494-5697081E1B60}">
      <dgm:prSet/>
      <dgm:spPr/>
      <dgm:t>
        <a:bodyPr/>
        <a:lstStyle/>
        <a:p>
          <a:endParaRPr lang="en-US"/>
        </a:p>
      </dgm:t>
    </dgm:pt>
    <dgm:pt modelId="{BFE3B414-C768-41D5-BAC0-F9A64570E341}" type="sibTrans" cxnId="{279D02E9-3C76-4CB5-A494-5697081E1B60}">
      <dgm:prSet/>
      <dgm:spPr/>
      <dgm:t>
        <a:bodyPr/>
        <a:lstStyle/>
        <a:p>
          <a:endParaRPr lang="en-US"/>
        </a:p>
      </dgm:t>
    </dgm:pt>
    <dgm:pt modelId="{23328451-8826-445E-9DF1-DD94A071B9D7}">
      <dgm:prSet phldrT="[Text]"/>
      <dgm:spPr/>
      <dgm:t>
        <a:bodyPr/>
        <a:lstStyle/>
        <a:p>
          <a:r>
            <a:rPr lang="en-US" dirty="0"/>
            <a:t>Look </a:t>
          </a:r>
        </a:p>
      </dgm:t>
    </dgm:pt>
    <dgm:pt modelId="{6A3F3CF8-82FE-4A79-AD91-0F76EE667687}" type="parTrans" cxnId="{D6BF143F-004B-40BA-B05E-0B42FE9D1C4A}">
      <dgm:prSet/>
      <dgm:spPr/>
      <dgm:t>
        <a:bodyPr/>
        <a:lstStyle/>
        <a:p>
          <a:endParaRPr lang="en-US"/>
        </a:p>
      </dgm:t>
    </dgm:pt>
    <dgm:pt modelId="{C8FE587C-35D1-459F-9136-5A87FDBF01DF}" type="sibTrans" cxnId="{D6BF143F-004B-40BA-B05E-0B42FE9D1C4A}">
      <dgm:prSet/>
      <dgm:spPr/>
      <dgm:t>
        <a:bodyPr/>
        <a:lstStyle/>
        <a:p>
          <a:endParaRPr lang="en-US"/>
        </a:p>
      </dgm:t>
    </dgm:pt>
    <dgm:pt modelId="{278F87CF-15F4-4CDD-BA98-2FE7875C810E}">
      <dgm:prSet phldrT="[Text]"/>
      <dgm:spPr/>
      <dgm:t>
        <a:bodyPr/>
        <a:lstStyle/>
        <a:p>
          <a:r>
            <a:rPr lang="en-US" dirty="0"/>
            <a:t>Launch</a:t>
          </a:r>
        </a:p>
      </dgm:t>
    </dgm:pt>
    <dgm:pt modelId="{23F77984-8B05-412F-9165-4C8F9165EB39}" type="parTrans" cxnId="{117AF916-D508-4F37-A187-B6835C49C338}">
      <dgm:prSet/>
      <dgm:spPr/>
      <dgm:t>
        <a:bodyPr/>
        <a:lstStyle/>
        <a:p>
          <a:endParaRPr lang="en-US"/>
        </a:p>
      </dgm:t>
    </dgm:pt>
    <dgm:pt modelId="{6DEF7038-A95A-42F8-BCB2-98522D9B269F}" type="sibTrans" cxnId="{117AF916-D508-4F37-A187-B6835C49C338}">
      <dgm:prSet/>
      <dgm:spPr/>
      <dgm:t>
        <a:bodyPr/>
        <a:lstStyle/>
        <a:p>
          <a:endParaRPr lang="en-US"/>
        </a:p>
      </dgm:t>
    </dgm:pt>
    <dgm:pt modelId="{BA76B5F9-9085-428D-8C67-E0C314B3F719}" type="pres">
      <dgm:prSet presAssocID="{34188953-FD34-48DA-AA20-003A1CCD20DC}" presName="Name0" presStyleCnt="0">
        <dgm:presLayoutVars>
          <dgm:chMax val="7"/>
          <dgm:chPref val="7"/>
          <dgm:dir/>
          <dgm:animLvl val="lvl"/>
        </dgm:presLayoutVars>
      </dgm:prSet>
      <dgm:spPr/>
    </dgm:pt>
    <dgm:pt modelId="{1E560EA1-78AC-4682-ADE9-3BD512B5E242}" type="pres">
      <dgm:prSet presAssocID="{199B1D18-062A-4FBE-8FCC-178999BCCB5A}" presName="Accent1" presStyleCnt="0"/>
      <dgm:spPr/>
    </dgm:pt>
    <dgm:pt modelId="{F4A83F78-182E-4753-AC60-9B1D286103EC}" type="pres">
      <dgm:prSet presAssocID="{199B1D18-062A-4FBE-8FCC-178999BCCB5A}" presName="Accent" presStyleLbl="node1" presStyleIdx="0" presStyleCnt="4"/>
      <dgm:spPr/>
    </dgm:pt>
    <dgm:pt modelId="{B69DA36B-531D-4EA2-A83E-2F5A16C406E8}" type="pres">
      <dgm:prSet presAssocID="{199B1D18-062A-4FBE-8FCC-178999BCCB5A}" presName="Parent1" presStyleLbl="revTx" presStyleIdx="0" presStyleCnt="4">
        <dgm:presLayoutVars>
          <dgm:chMax val="1"/>
          <dgm:chPref val="1"/>
          <dgm:bulletEnabled val="1"/>
        </dgm:presLayoutVars>
      </dgm:prSet>
      <dgm:spPr/>
    </dgm:pt>
    <dgm:pt modelId="{1328224C-CE01-4341-BE9A-5BCBD13284F5}" type="pres">
      <dgm:prSet presAssocID="{B54C220E-234F-453C-9F24-CC823124F2EB}" presName="Accent2" presStyleCnt="0"/>
      <dgm:spPr/>
    </dgm:pt>
    <dgm:pt modelId="{07138B9B-A8B5-4DEF-9F5C-26D57FBB843F}" type="pres">
      <dgm:prSet presAssocID="{B54C220E-234F-453C-9F24-CC823124F2EB}" presName="Accent" presStyleLbl="node1" presStyleIdx="1" presStyleCnt="4"/>
      <dgm:spPr/>
    </dgm:pt>
    <dgm:pt modelId="{1AED7FD4-C010-4ABC-9157-CA152C65DC86}" type="pres">
      <dgm:prSet presAssocID="{B54C220E-234F-453C-9F24-CC823124F2EB}" presName="Parent2" presStyleLbl="revTx" presStyleIdx="1" presStyleCnt="4">
        <dgm:presLayoutVars>
          <dgm:chMax val="1"/>
          <dgm:chPref val="1"/>
          <dgm:bulletEnabled val="1"/>
        </dgm:presLayoutVars>
      </dgm:prSet>
      <dgm:spPr/>
    </dgm:pt>
    <dgm:pt modelId="{362ED0F2-8DE9-4940-8A46-4E90A4D1AB59}" type="pres">
      <dgm:prSet presAssocID="{23328451-8826-445E-9DF1-DD94A071B9D7}" presName="Accent3" presStyleCnt="0"/>
      <dgm:spPr/>
    </dgm:pt>
    <dgm:pt modelId="{C59E2C24-195C-4C27-A18E-192E1CEA0D4C}" type="pres">
      <dgm:prSet presAssocID="{23328451-8826-445E-9DF1-DD94A071B9D7}" presName="Accent" presStyleLbl="node1" presStyleIdx="2" presStyleCnt="4"/>
      <dgm:spPr/>
    </dgm:pt>
    <dgm:pt modelId="{4169E12C-EE91-4B2C-A8B9-1C366687AF89}" type="pres">
      <dgm:prSet presAssocID="{23328451-8826-445E-9DF1-DD94A071B9D7}" presName="Parent3" presStyleLbl="revTx" presStyleIdx="2" presStyleCnt="4">
        <dgm:presLayoutVars>
          <dgm:chMax val="1"/>
          <dgm:chPref val="1"/>
          <dgm:bulletEnabled val="1"/>
        </dgm:presLayoutVars>
      </dgm:prSet>
      <dgm:spPr/>
    </dgm:pt>
    <dgm:pt modelId="{D7AA42A1-3999-4B2F-8964-854211CE8C9E}" type="pres">
      <dgm:prSet presAssocID="{278F87CF-15F4-4CDD-BA98-2FE7875C810E}" presName="Accent4" presStyleCnt="0"/>
      <dgm:spPr/>
    </dgm:pt>
    <dgm:pt modelId="{B95A6FE6-5182-40E2-B5E3-4554ECD4BFA8}" type="pres">
      <dgm:prSet presAssocID="{278F87CF-15F4-4CDD-BA98-2FE7875C810E}" presName="Accent" presStyleLbl="node1" presStyleIdx="3" presStyleCnt="4"/>
      <dgm:spPr/>
    </dgm:pt>
    <dgm:pt modelId="{200FA82F-F45F-4AB3-A654-D38890FA2B1F}" type="pres">
      <dgm:prSet presAssocID="{278F87CF-15F4-4CDD-BA98-2FE7875C810E}" presName="Parent4" presStyleLbl="revTx" presStyleIdx="3" presStyleCnt="4">
        <dgm:presLayoutVars>
          <dgm:chMax val="1"/>
          <dgm:chPref val="1"/>
          <dgm:bulletEnabled val="1"/>
        </dgm:presLayoutVars>
      </dgm:prSet>
      <dgm:spPr/>
    </dgm:pt>
  </dgm:ptLst>
  <dgm:cxnLst>
    <dgm:cxn modelId="{117AF916-D508-4F37-A187-B6835C49C338}" srcId="{34188953-FD34-48DA-AA20-003A1CCD20DC}" destId="{278F87CF-15F4-4CDD-BA98-2FE7875C810E}" srcOrd="3" destOrd="0" parTransId="{23F77984-8B05-412F-9165-4C8F9165EB39}" sibTransId="{6DEF7038-A95A-42F8-BCB2-98522D9B269F}"/>
    <dgm:cxn modelId="{A4980639-3F00-4A24-BBF8-9CA1B62BE5DF}" type="presOf" srcId="{199B1D18-062A-4FBE-8FCC-178999BCCB5A}" destId="{B69DA36B-531D-4EA2-A83E-2F5A16C406E8}" srcOrd="0" destOrd="0" presId="urn:microsoft.com/office/officeart/2009/layout/CircleArrowProcess"/>
    <dgm:cxn modelId="{D6BF143F-004B-40BA-B05E-0B42FE9D1C4A}" srcId="{34188953-FD34-48DA-AA20-003A1CCD20DC}" destId="{23328451-8826-445E-9DF1-DD94A071B9D7}" srcOrd="2" destOrd="0" parTransId="{6A3F3CF8-82FE-4A79-AD91-0F76EE667687}" sibTransId="{C8FE587C-35D1-459F-9136-5A87FDBF01DF}"/>
    <dgm:cxn modelId="{CED418A2-D8B3-4327-87E4-1210EF54B32C}" srcId="{34188953-FD34-48DA-AA20-003A1CCD20DC}" destId="{199B1D18-062A-4FBE-8FCC-178999BCCB5A}" srcOrd="0" destOrd="0" parTransId="{0AD803E5-ECD3-45CE-86D6-AECD0754AB79}" sibTransId="{5995B050-05EC-4AFB-BC2F-C5A09DB82FF4}"/>
    <dgm:cxn modelId="{5DB6F6B9-C3F2-4EF6-9B38-E15F50436E6C}" type="presOf" srcId="{23328451-8826-445E-9DF1-DD94A071B9D7}" destId="{4169E12C-EE91-4B2C-A8B9-1C366687AF89}" srcOrd="0" destOrd="0" presId="urn:microsoft.com/office/officeart/2009/layout/CircleArrowProcess"/>
    <dgm:cxn modelId="{0159D9D5-FCE1-43C6-BCF9-A73183A54712}" type="presOf" srcId="{278F87CF-15F4-4CDD-BA98-2FE7875C810E}" destId="{200FA82F-F45F-4AB3-A654-D38890FA2B1F}" srcOrd="0" destOrd="0" presId="urn:microsoft.com/office/officeart/2009/layout/CircleArrowProcess"/>
    <dgm:cxn modelId="{1558C3D7-4F72-4773-9720-89539C2A2718}" type="presOf" srcId="{34188953-FD34-48DA-AA20-003A1CCD20DC}" destId="{BA76B5F9-9085-428D-8C67-E0C314B3F719}" srcOrd="0" destOrd="0" presId="urn:microsoft.com/office/officeart/2009/layout/CircleArrowProcess"/>
    <dgm:cxn modelId="{279D02E9-3C76-4CB5-A494-5697081E1B60}" srcId="{34188953-FD34-48DA-AA20-003A1CCD20DC}" destId="{B54C220E-234F-453C-9F24-CC823124F2EB}" srcOrd="1" destOrd="0" parTransId="{714B0B41-C2B0-4C43-868A-BF91DA9CD2BE}" sibTransId="{BFE3B414-C768-41D5-BAC0-F9A64570E341}"/>
    <dgm:cxn modelId="{DCFBEDEB-A854-4E99-B2DE-2AAB14E0F84E}" type="presOf" srcId="{B54C220E-234F-453C-9F24-CC823124F2EB}" destId="{1AED7FD4-C010-4ABC-9157-CA152C65DC86}" srcOrd="0" destOrd="0" presId="urn:microsoft.com/office/officeart/2009/layout/CircleArrowProcess"/>
    <dgm:cxn modelId="{37229C06-5539-4AE9-A5EF-0A17822615A1}" type="presParOf" srcId="{BA76B5F9-9085-428D-8C67-E0C314B3F719}" destId="{1E560EA1-78AC-4682-ADE9-3BD512B5E242}" srcOrd="0" destOrd="0" presId="urn:microsoft.com/office/officeart/2009/layout/CircleArrowProcess"/>
    <dgm:cxn modelId="{564DED97-04E0-42CB-9F4E-8E1013C30054}" type="presParOf" srcId="{1E560EA1-78AC-4682-ADE9-3BD512B5E242}" destId="{F4A83F78-182E-4753-AC60-9B1D286103EC}" srcOrd="0" destOrd="0" presId="urn:microsoft.com/office/officeart/2009/layout/CircleArrowProcess"/>
    <dgm:cxn modelId="{3F820374-387D-4753-B9F0-55A6A3B9BB80}" type="presParOf" srcId="{BA76B5F9-9085-428D-8C67-E0C314B3F719}" destId="{B69DA36B-531D-4EA2-A83E-2F5A16C406E8}" srcOrd="1" destOrd="0" presId="urn:microsoft.com/office/officeart/2009/layout/CircleArrowProcess"/>
    <dgm:cxn modelId="{B5DF9434-DFBE-4CC7-AA27-9F0109779BE6}" type="presParOf" srcId="{BA76B5F9-9085-428D-8C67-E0C314B3F719}" destId="{1328224C-CE01-4341-BE9A-5BCBD13284F5}" srcOrd="2" destOrd="0" presId="urn:microsoft.com/office/officeart/2009/layout/CircleArrowProcess"/>
    <dgm:cxn modelId="{A8B7F9BA-5BB3-4D5B-BAE3-FB1B54BC585B}" type="presParOf" srcId="{1328224C-CE01-4341-BE9A-5BCBD13284F5}" destId="{07138B9B-A8B5-4DEF-9F5C-26D57FBB843F}" srcOrd="0" destOrd="0" presId="urn:microsoft.com/office/officeart/2009/layout/CircleArrowProcess"/>
    <dgm:cxn modelId="{FAFC2437-86BA-41B5-BD89-8AFA13F20808}" type="presParOf" srcId="{BA76B5F9-9085-428D-8C67-E0C314B3F719}" destId="{1AED7FD4-C010-4ABC-9157-CA152C65DC86}" srcOrd="3" destOrd="0" presId="urn:microsoft.com/office/officeart/2009/layout/CircleArrowProcess"/>
    <dgm:cxn modelId="{91BCD82A-27AA-4A83-8DCA-A73BC2E18AF2}" type="presParOf" srcId="{BA76B5F9-9085-428D-8C67-E0C314B3F719}" destId="{362ED0F2-8DE9-4940-8A46-4E90A4D1AB59}" srcOrd="4" destOrd="0" presId="urn:microsoft.com/office/officeart/2009/layout/CircleArrowProcess"/>
    <dgm:cxn modelId="{97AE7109-61C3-4A50-ACAF-4F87058861EC}" type="presParOf" srcId="{362ED0F2-8DE9-4940-8A46-4E90A4D1AB59}" destId="{C59E2C24-195C-4C27-A18E-192E1CEA0D4C}" srcOrd="0" destOrd="0" presId="urn:microsoft.com/office/officeart/2009/layout/CircleArrowProcess"/>
    <dgm:cxn modelId="{578D43FF-CC80-4092-A356-37845761E746}" type="presParOf" srcId="{BA76B5F9-9085-428D-8C67-E0C314B3F719}" destId="{4169E12C-EE91-4B2C-A8B9-1C366687AF89}" srcOrd="5" destOrd="0" presId="urn:microsoft.com/office/officeart/2009/layout/CircleArrowProcess"/>
    <dgm:cxn modelId="{916CF90F-C0E0-43DA-93FB-3608795A41AC}" type="presParOf" srcId="{BA76B5F9-9085-428D-8C67-E0C314B3F719}" destId="{D7AA42A1-3999-4B2F-8964-854211CE8C9E}" srcOrd="6" destOrd="0" presId="urn:microsoft.com/office/officeart/2009/layout/CircleArrowProcess"/>
    <dgm:cxn modelId="{21160FFA-1AB7-421F-95D2-626F5A4E6F4A}" type="presParOf" srcId="{D7AA42A1-3999-4B2F-8964-854211CE8C9E}" destId="{B95A6FE6-5182-40E2-B5E3-4554ECD4BFA8}" srcOrd="0" destOrd="0" presId="urn:microsoft.com/office/officeart/2009/layout/CircleArrowProcess"/>
    <dgm:cxn modelId="{35D70E93-D763-449C-86DA-0566AB9DD5E1}" type="presParOf" srcId="{BA76B5F9-9085-428D-8C67-E0C314B3F719}" destId="{200FA82F-F45F-4AB3-A654-D38890FA2B1F}"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9BEA0B-D59F-4E9C-849A-C17DFA32E5EB}" type="doc">
      <dgm:prSet loTypeId="urn:microsoft.com/office/officeart/2005/8/layout/radial1" loCatId="relationship" qsTypeId="urn:microsoft.com/office/officeart/2005/8/quickstyle/3d2" qsCatId="3D" csTypeId="urn:microsoft.com/office/officeart/2005/8/colors/accent0_3" csCatId="mainScheme" phldr="1"/>
      <dgm:spPr/>
      <dgm:t>
        <a:bodyPr/>
        <a:lstStyle/>
        <a:p>
          <a:endParaRPr lang="en-US"/>
        </a:p>
      </dgm:t>
    </dgm:pt>
    <dgm:pt modelId="{368DECCC-B24E-4163-8CA0-E7D22A37BBFB}">
      <dgm:prSet phldrT="[Text]"/>
      <dgm:spPr/>
      <dgm:t>
        <a:bodyPr/>
        <a:lstStyle/>
        <a:p>
          <a:r>
            <a:rPr lang="en-US" b="1" dirty="0"/>
            <a:t>Examples of Listening Opportunities</a:t>
          </a:r>
        </a:p>
      </dgm:t>
    </dgm:pt>
    <dgm:pt modelId="{55C4EA8B-4487-4B2F-9A8E-9E21BD6E1F47}" type="parTrans" cxnId="{326DA80F-DDEE-49AC-87CC-34622D77AAF0}">
      <dgm:prSet/>
      <dgm:spPr/>
      <dgm:t>
        <a:bodyPr/>
        <a:lstStyle/>
        <a:p>
          <a:endParaRPr lang="en-US"/>
        </a:p>
      </dgm:t>
    </dgm:pt>
    <dgm:pt modelId="{78F11CFF-8EE9-4B7E-B42F-DFE7B40D75AA}" type="sibTrans" cxnId="{326DA80F-DDEE-49AC-87CC-34622D77AAF0}">
      <dgm:prSet/>
      <dgm:spPr/>
      <dgm:t>
        <a:bodyPr/>
        <a:lstStyle/>
        <a:p>
          <a:endParaRPr lang="en-US"/>
        </a:p>
      </dgm:t>
    </dgm:pt>
    <dgm:pt modelId="{7F09C169-5AA6-4C51-A2CD-273C07F157F9}">
      <dgm:prSet phldrT="[Text]"/>
      <dgm:spPr/>
      <dgm:t>
        <a:bodyPr/>
        <a:lstStyle/>
        <a:p>
          <a:r>
            <a:rPr lang="en-US" dirty="0"/>
            <a:t>Community Members &amp; Faith-based Leaders</a:t>
          </a:r>
        </a:p>
      </dgm:t>
    </dgm:pt>
    <dgm:pt modelId="{5093E3BD-FC3F-4F7D-ADDF-C33A55753089}" type="parTrans" cxnId="{74CB14FF-993D-4DBA-B13A-813519F2037D}">
      <dgm:prSet/>
      <dgm:spPr/>
      <dgm:t>
        <a:bodyPr/>
        <a:lstStyle/>
        <a:p>
          <a:endParaRPr lang="en-US"/>
        </a:p>
      </dgm:t>
    </dgm:pt>
    <dgm:pt modelId="{B4E914F8-5B74-4EA7-BD1D-467B17CBADDA}" type="sibTrans" cxnId="{74CB14FF-993D-4DBA-B13A-813519F2037D}">
      <dgm:prSet/>
      <dgm:spPr/>
      <dgm:t>
        <a:bodyPr/>
        <a:lstStyle/>
        <a:p>
          <a:endParaRPr lang="en-US"/>
        </a:p>
      </dgm:t>
    </dgm:pt>
    <dgm:pt modelId="{F4210E7A-2E9A-4F10-B830-1E91F7BD2724}">
      <dgm:prSet phldrT="[Text]"/>
      <dgm:spPr/>
      <dgm:t>
        <a:bodyPr/>
        <a:lstStyle/>
        <a:p>
          <a:r>
            <a:rPr lang="en-US" dirty="0"/>
            <a:t>Police Association &amp; Officer Focus Groups</a:t>
          </a:r>
        </a:p>
      </dgm:t>
    </dgm:pt>
    <dgm:pt modelId="{8CDECB42-58DF-4098-ADA8-85CA2332EEA2}" type="parTrans" cxnId="{1E83F305-593B-4EF0-B8F6-9568C7BD38B1}">
      <dgm:prSet/>
      <dgm:spPr/>
      <dgm:t>
        <a:bodyPr/>
        <a:lstStyle/>
        <a:p>
          <a:endParaRPr lang="en-US"/>
        </a:p>
      </dgm:t>
    </dgm:pt>
    <dgm:pt modelId="{27D4D537-742B-4949-A528-D6A84640A3A7}" type="sibTrans" cxnId="{1E83F305-593B-4EF0-B8F6-9568C7BD38B1}">
      <dgm:prSet/>
      <dgm:spPr/>
      <dgm:t>
        <a:bodyPr/>
        <a:lstStyle/>
        <a:p>
          <a:endParaRPr lang="en-US"/>
        </a:p>
      </dgm:t>
    </dgm:pt>
    <dgm:pt modelId="{D95A5862-E560-4C9B-A9D6-3F16CB11ED4D}">
      <dgm:prSet phldrT="[Text]"/>
      <dgm:spPr/>
      <dgm:t>
        <a:bodyPr/>
        <a:lstStyle/>
        <a:p>
          <a:r>
            <a:rPr lang="en-US" dirty="0"/>
            <a:t>Justice &amp; Social Service Organizations</a:t>
          </a:r>
        </a:p>
      </dgm:t>
    </dgm:pt>
    <dgm:pt modelId="{25B1411A-3854-411E-8720-195CF444D4EC}" type="parTrans" cxnId="{36C14823-9FD0-4FEA-8CD2-39E754B3EEE6}">
      <dgm:prSet/>
      <dgm:spPr/>
      <dgm:t>
        <a:bodyPr/>
        <a:lstStyle/>
        <a:p>
          <a:endParaRPr lang="en-US"/>
        </a:p>
      </dgm:t>
    </dgm:pt>
    <dgm:pt modelId="{62AC28A1-AEA7-41E5-9FEC-4F96DD38819E}" type="sibTrans" cxnId="{36C14823-9FD0-4FEA-8CD2-39E754B3EEE6}">
      <dgm:prSet/>
      <dgm:spPr/>
      <dgm:t>
        <a:bodyPr/>
        <a:lstStyle/>
        <a:p>
          <a:endParaRPr lang="en-US"/>
        </a:p>
      </dgm:t>
    </dgm:pt>
    <dgm:pt modelId="{54A43448-31E4-4FD7-8952-41226EA99B88}">
      <dgm:prSet phldrT="[Text]"/>
      <dgm:spPr/>
      <dgm:t>
        <a:bodyPr/>
        <a:lstStyle/>
        <a:p>
          <a:r>
            <a:rPr lang="en-US" dirty="0"/>
            <a:t>City Council &amp; Other City Leadership</a:t>
          </a:r>
        </a:p>
      </dgm:t>
    </dgm:pt>
    <dgm:pt modelId="{050494A8-94D8-4CF5-8B29-1F13FDB1E4F7}" type="parTrans" cxnId="{9606BC05-A96C-4D99-9A58-32CC2E6C3C92}">
      <dgm:prSet/>
      <dgm:spPr/>
      <dgm:t>
        <a:bodyPr/>
        <a:lstStyle/>
        <a:p>
          <a:endParaRPr lang="en-US"/>
        </a:p>
      </dgm:t>
    </dgm:pt>
    <dgm:pt modelId="{9CD8D766-610A-482C-9F55-5150A97B2443}" type="sibTrans" cxnId="{9606BC05-A96C-4D99-9A58-32CC2E6C3C92}">
      <dgm:prSet/>
      <dgm:spPr/>
      <dgm:t>
        <a:bodyPr/>
        <a:lstStyle/>
        <a:p>
          <a:endParaRPr lang="en-US"/>
        </a:p>
      </dgm:t>
    </dgm:pt>
    <dgm:pt modelId="{52CB3265-5E31-40F1-8F18-6D970DB603F5}">
      <dgm:prSet/>
      <dgm:spPr/>
      <dgm:t>
        <a:bodyPr/>
        <a:lstStyle/>
        <a:p>
          <a:r>
            <a:rPr lang="en-US" dirty="0"/>
            <a:t>Town Halls &amp; Media</a:t>
          </a:r>
        </a:p>
      </dgm:t>
    </dgm:pt>
    <dgm:pt modelId="{821E3704-436E-4D96-8FC1-E262467C1DA0}" type="parTrans" cxnId="{77A18B1F-56A5-48C5-9152-163219195F64}">
      <dgm:prSet/>
      <dgm:spPr/>
      <dgm:t>
        <a:bodyPr/>
        <a:lstStyle/>
        <a:p>
          <a:endParaRPr lang="en-US"/>
        </a:p>
      </dgm:t>
    </dgm:pt>
    <dgm:pt modelId="{15E50489-9036-4C81-8A89-597362FAC735}" type="sibTrans" cxnId="{77A18B1F-56A5-48C5-9152-163219195F64}">
      <dgm:prSet/>
      <dgm:spPr/>
      <dgm:t>
        <a:bodyPr/>
        <a:lstStyle/>
        <a:p>
          <a:endParaRPr lang="en-US"/>
        </a:p>
      </dgm:t>
    </dgm:pt>
    <dgm:pt modelId="{332DE7F0-3EB3-4778-904B-EDBA5BC79641}">
      <dgm:prSet/>
      <dgm:spPr/>
      <dgm:t>
        <a:bodyPr/>
        <a:lstStyle/>
        <a:p>
          <a:r>
            <a:rPr lang="en-US" dirty="0"/>
            <a:t>Ride-outs, Officer Show-ups &amp; Unit Visits</a:t>
          </a:r>
        </a:p>
      </dgm:t>
    </dgm:pt>
    <dgm:pt modelId="{53AD7810-99CD-4163-9581-F93C7A7F86D0}" type="parTrans" cxnId="{274AD51A-3DA3-41FC-9012-CD02AC4C691D}">
      <dgm:prSet/>
      <dgm:spPr/>
      <dgm:t>
        <a:bodyPr/>
        <a:lstStyle/>
        <a:p>
          <a:endParaRPr lang="en-US"/>
        </a:p>
      </dgm:t>
    </dgm:pt>
    <dgm:pt modelId="{E0118D87-33DC-4D28-ACB9-C4A462674B50}" type="sibTrans" cxnId="{274AD51A-3DA3-41FC-9012-CD02AC4C691D}">
      <dgm:prSet/>
      <dgm:spPr/>
      <dgm:t>
        <a:bodyPr/>
        <a:lstStyle/>
        <a:p>
          <a:endParaRPr lang="en-US"/>
        </a:p>
      </dgm:t>
    </dgm:pt>
    <dgm:pt modelId="{213C8D1F-8FC4-4B7A-A0B2-0A6E2E9FE1B5}">
      <dgm:prSet/>
      <dgm:spPr/>
      <dgm:t>
        <a:bodyPr/>
        <a:lstStyle/>
        <a:p>
          <a:r>
            <a:rPr lang="en-US" dirty="0"/>
            <a:t>Business &amp; Community Gatherings</a:t>
          </a:r>
        </a:p>
      </dgm:t>
    </dgm:pt>
    <dgm:pt modelId="{D2E3AF85-7701-4A14-A57B-4971E905A344}" type="parTrans" cxnId="{7BA70856-95C3-4242-959B-B66DF24132CF}">
      <dgm:prSet/>
      <dgm:spPr/>
      <dgm:t>
        <a:bodyPr/>
        <a:lstStyle/>
        <a:p>
          <a:endParaRPr lang="en-US"/>
        </a:p>
      </dgm:t>
    </dgm:pt>
    <dgm:pt modelId="{215899FC-97D2-4814-B7DF-9BE666F673EE}" type="sibTrans" cxnId="{7BA70856-95C3-4242-959B-B66DF24132CF}">
      <dgm:prSet/>
      <dgm:spPr/>
      <dgm:t>
        <a:bodyPr/>
        <a:lstStyle/>
        <a:p>
          <a:endParaRPr lang="en-US"/>
        </a:p>
      </dgm:t>
    </dgm:pt>
    <dgm:pt modelId="{809CAB5A-671D-462E-BD07-3BFDE8D2E239}" type="pres">
      <dgm:prSet presAssocID="{989BEA0B-D59F-4E9C-849A-C17DFA32E5EB}" presName="cycle" presStyleCnt="0">
        <dgm:presLayoutVars>
          <dgm:chMax val="1"/>
          <dgm:dir/>
          <dgm:animLvl val="ctr"/>
          <dgm:resizeHandles val="exact"/>
        </dgm:presLayoutVars>
      </dgm:prSet>
      <dgm:spPr/>
    </dgm:pt>
    <dgm:pt modelId="{68F9FB93-92A5-4F5C-8B9D-5E8BC7FB0ADB}" type="pres">
      <dgm:prSet presAssocID="{368DECCC-B24E-4163-8CA0-E7D22A37BBFB}" presName="centerShape" presStyleLbl="node0" presStyleIdx="0" presStyleCnt="1"/>
      <dgm:spPr/>
    </dgm:pt>
    <dgm:pt modelId="{78C7652C-57FD-454E-AEFE-A5B18B532CE1}" type="pres">
      <dgm:prSet presAssocID="{D2E3AF85-7701-4A14-A57B-4971E905A344}" presName="Name9" presStyleLbl="parChTrans1D2" presStyleIdx="0" presStyleCnt="7"/>
      <dgm:spPr/>
    </dgm:pt>
    <dgm:pt modelId="{2AA24B87-6E3B-48F4-A8F5-D553F8CAD30E}" type="pres">
      <dgm:prSet presAssocID="{D2E3AF85-7701-4A14-A57B-4971E905A344}" presName="connTx" presStyleLbl="parChTrans1D2" presStyleIdx="0" presStyleCnt="7"/>
      <dgm:spPr/>
    </dgm:pt>
    <dgm:pt modelId="{3A9C7D5C-3548-4B0F-9E0D-737C7F436499}" type="pres">
      <dgm:prSet presAssocID="{213C8D1F-8FC4-4B7A-A0B2-0A6E2E9FE1B5}" presName="node" presStyleLbl="node1" presStyleIdx="0" presStyleCnt="7">
        <dgm:presLayoutVars>
          <dgm:bulletEnabled val="1"/>
        </dgm:presLayoutVars>
      </dgm:prSet>
      <dgm:spPr/>
    </dgm:pt>
    <dgm:pt modelId="{FC7C49B8-7E85-44A5-A622-2021C089283E}" type="pres">
      <dgm:prSet presAssocID="{5093E3BD-FC3F-4F7D-ADDF-C33A55753089}" presName="Name9" presStyleLbl="parChTrans1D2" presStyleIdx="1" presStyleCnt="7"/>
      <dgm:spPr/>
    </dgm:pt>
    <dgm:pt modelId="{025726A3-8367-404A-91CE-C1B038DE0C23}" type="pres">
      <dgm:prSet presAssocID="{5093E3BD-FC3F-4F7D-ADDF-C33A55753089}" presName="connTx" presStyleLbl="parChTrans1D2" presStyleIdx="1" presStyleCnt="7"/>
      <dgm:spPr/>
    </dgm:pt>
    <dgm:pt modelId="{13CDA518-29BC-40F0-855B-0ACC222AFF24}" type="pres">
      <dgm:prSet presAssocID="{7F09C169-5AA6-4C51-A2CD-273C07F157F9}" presName="node" presStyleLbl="node1" presStyleIdx="1" presStyleCnt="7">
        <dgm:presLayoutVars>
          <dgm:bulletEnabled val="1"/>
        </dgm:presLayoutVars>
      </dgm:prSet>
      <dgm:spPr/>
    </dgm:pt>
    <dgm:pt modelId="{0853BA36-834E-4A49-9FEB-3DAFB2645E25}" type="pres">
      <dgm:prSet presAssocID="{8CDECB42-58DF-4098-ADA8-85CA2332EEA2}" presName="Name9" presStyleLbl="parChTrans1D2" presStyleIdx="2" presStyleCnt="7"/>
      <dgm:spPr/>
    </dgm:pt>
    <dgm:pt modelId="{A8A66434-F6D8-48A0-BF49-6479F11A615E}" type="pres">
      <dgm:prSet presAssocID="{8CDECB42-58DF-4098-ADA8-85CA2332EEA2}" presName="connTx" presStyleLbl="parChTrans1D2" presStyleIdx="2" presStyleCnt="7"/>
      <dgm:spPr/>
    </dgm:pt>
    <dgm:pt modelId="{A733DE4B-89F6-437C-A2E1-9205F52303D4}" type="pres">
      <dgm:prSet presAssocID="{F4210E7A-2E9A-4F10-B830-1E91F7BD2724}" presName="node" presStyleLbl="node1" presStyleIdx="2" presStyleCnt="7">
        <dgm:presLayoutVars>
          <dgm:bulletEnabled val="1"/>
        </dgm:presLayoutVars>
      </dgm:prSet>
      <dgm:spPr/>
    </dgm:pt>
    <dgm:pt modelId="{B086603D-58D2-41F1-B9A7-8D900B5A4373}" type="pres">
      <dgm:prSet presAssocID="{821E3704-436E-4D96-8FC1-E262467C1DA0}" presName="Name9" presStyleLbl="parChTrans1D2" presStyleIdx="3" presStyleCnt="7"/>
      <dgm:spPr/>
    </dgm:pt>
    <dgm:pt modelId="{EECCAE1A-EDBD-4391-95FF-6D80A53FDD9C}" type="pres">
      <dgm:prSet presAssocID="{821E3704-436E-4D96-8FC1-E262467C1DA0}" presName="connTx" presStyleLbl="parChTrans1D2" presStyleIdx="3" presStyleCnt="7"/>
      <dgm:spPr/>
    </dgm:pt>
    <dgm:pt modelId="{41D301D0-C316-49E3-954E-31A52642D1A8}" type="pres">
      <dgm:prSet presAssocID="{52CB3265-5E31-40F1-8F18-6D970DB603F5}" presName="node" presStyleLbl="node1" presStyleIdx="3" presStyleCnt="7">
        <dgm:presLayoutVars>
          <dgm:bulletEnabled val="1"/>
        </dgm:presLayoutVars>
      </dgm:prSet>
      <dgm:spPr/>
    </dgm:pt>
    <dgm:pt modelId="{63299542-3A0E-40C4-B632-DF3AD150A567}" type="pres">
      <dgm:prSet presAssocID="{53AD7810-99CD-4163-9581-F93C7A7F86D0}" presName="Name9" presStyleLbl="parChTrans1D2" presStyleIdx="4" presStyleCnt="7"/>
      <dgm:spPr/>
    </dgm:pt>
    <dgm:pt modelId="{2A440AB4-C52A-48FD-97F8-7D16767855CA}" type="pres">
      <dgm:prSet presAssocID="{53AD7810-99CD-4163-9581-F93C7A7F86D0}" presName="connTx" presStyleLbl="parChTrans1D2" presStyleIdx="4" presStyleCnt="7"/>
      <dgm:spPr/>
    </dgm:pt>
    <dgm:pt modelId="{44B9E0BF-0DD5-4069-8B3D-E4625E9AC324}" type="pres">
      <dgm:prSet presAssocID="{332DE7F0-3EB3-4778-904B-EDBA5BC79641}" presName="node" presStyleLbl="node1" presStyleIdx="4" presStyleCnt="7">
        <dgm:presLayoutVars>
          <dgm:bulletEnabled val="1"/>
        </dgm:presLayoutVars>
      </dgm:prSet>
      <dgm:spPr/>
    </dgm:pt>
    <dgm:pt modelId="{5839457D-4C69-4534-894B-348C2EEC2FCD}" type="pres">
      <dgm:prSet presAssocID="{25B1411A-3854-411E-8720-195CF444D4EC}" presName="Name9" presStyleLbl="parChTrans1D2" presStyleIdx="5" presStyleCnt="7"/>
      <dgm:spPr/>
    </dgm:pt>
    <dgm:pt modelId="{55446A90-D7DB-4777-92E7-EDB3656B0A29}" type="pres">
      <dgm:prSet presAssocID="{25B1411A-3854-411E-8720-195CF444D4EC}" presName="connTx" presStyleLbl="parChTrans1D2" presStyleIdx="5" presStyleCnt="7"/>
      <dgm:spPr/>
    </dgm:pt>
    <dgm:pt modelId="{78FCEB68-0C9A-4A78-9D75-FBA642DBBFE4}" type="pres">
      <dgm:prSet presAssocID="{D95A5862-E560-4C9B-A9D6-3F16CB11ED4D}" presName="node" presStyleLbl="node1" presStyleIdx="5" presStyleCnt="7">
        <dgm:presLayoutVars>
          <dgm:bulletEnabled val="1"/>
        </dgm:presLayoutVars>
      </dgm:prSet>
      <dgm:spPr/>
    </dgm:pt>
    <dgm:pt modelId="{F86590BE-3103-4E59-8830-5F85B486EB6E}" type="pres">
      <dgm:prSet presAssocID="{050494A8-94D8-4CF5-8B29-1F13FDB1E4F7}" presName="Name9" presStyleLbl="parChTrans1D2" presStyleIdx="6" presStyleCnt="7"/>
      <dgm:spPr/>
    </dgm:pt>
    <dgm:pt modelId="{2F51459D-B4F2-4CBD-B973-BFBBE8411410}" type="pres">
      <dgm:prSet presAssocID="{050494A8-94D8-4CF5-8B29-1F13FDB1E4F7}" presName="connTx" presStyleLbl="parChTrans1D2" presStyleIdx="6" presStyleCnt="7"/>
      <dgm:spPr/>
    </dgm:pt>
    <dgm:pt modelId="{BEA44F6D-042A-4669-A3FA-6E595E4C5A58}" type="pres">
      <dgm:prSet presAssocID="{54A43448-31E4-4FD7-8952-41226EA99B88}" presName="node" presStyleLbl="node1" presStyleIdx="6" presStyleCnt="7">
        <dgm:presLayoutVars>
          <dgm:bulletEnabled val="1"/>
        </dgm:presLayoutVars>
      </dgm:prSet>
      <dgm:spPr/>
    </dgm:pt>
  </dgm:ptLst>
  <dgm:cxnLst>
    <dgm:cxn modelId="{927D9300-46CD-43B4-8950-52B78BDC73D8}" type="presOf" srcId="{53AD7810-99CD-4163-9581-F93C7A7F86D0}" destId="{2A440AB4-C52A-48FD-97F8-7D16767855CA}" srcOrd="1" destOrd="0" presId="urn:microsoft.com/office/officeart/2005/8/layout/radial1"/>
    <dgm:cxn modelId="{9606BC05-A96C-4D99-9A58-32CC2E6C3C92}" srcId="{368DECCC-B24E-4163-8CA0-E7D22A37BBFB}" destId="{54A43448-31E4-4FD7-8952-41226EA99B88}" srcOrd="6" destOrd="0" parTransId="{050494A8-94D8-4CF5-8B29-1F13FDB1E4F7}" sibTransId="{9CD8D766-610A-482C-9F55-5150A97B2443}"/>
    <dgm:cxn modelId="{1E83F305-593B-4EF0-B8F6-9568C7BD38B1}" srcId="{368DECCC-B24E-4163-8CA0-E7D22A37BBFB}" destId="{F4210E7A-2E9A-4F10-B830-1E91F7BD2724}" srcOrd="2" destOrd="0" parTransId="{8CDECB42-58DF-4098-ADA8-85CA2332EEA2}" sibTransId="{27D4D537-742B-4949-A528-D6A84640A3A7}"/>
    <dgm:cxn modelId="{7770BE06-5D30-41DB-B7B2-540F732255A6}" type="presOf" srcId="{54A43448-31E4-4FD7-8952-41226EA99B88}" destId="{BEA44F6D-042A-4669-A3FA-6E595E4C5A58}" srcOrd="0" destOrd="0" presId="urn:microsoft.com/office/officeart/2005/8/layout/radial1"/>
    <dgm:cxn modelId="{326DA80F-DDEE-49AC-87CC-34622D77AAF0}" srcId="{989BEA0B-D59F-4E9C-849A-C17DFA32E5EB}" destId="{368DECCC-B24E-4163-8CA0-E7D22A37BBFB}" srcOrd="0" destOrd="0" parTransId="{55C4EA8B-4487-4B2F-9A8E-9E21BD6E1F47}" sibTransId="{78F11CFF-8EE9-4B7E-B42F-DFE7B40D75AA}"/>
    <dgm:cxn modelId="{81DB5F13-9061-438D-96F5-F093522565BA}" type="presOf" srcId="{368DECCC-B24E-4163-8CA0-E7D22A37BBFB}" destId="{68F9FB93-92A5-4F5C-8B9D-5E8BC7FB0ADB}" srcOrd="0" destOrd="0" presId="urn:microsoft.com/office/officeart/2005/8/layout/radial1"/>
    <dgm:cxn modelId="{A3B79815-AD20-49A5-B054-46D0740649ED}" type="presOf" srcId="{8CDECB42-58DF-4098-ADA8-85CA2332EEA2}" destId="{A8A66434-F6D8-48A0-BF49-6479F11A615E}" srcOrd="1" destOrd="0" presId="urn:microsoft.com/office/officeart/2005/8/layout/radial1"/>
    <dgm:cxn modelId="{274AD51A-3DA3-41FC-9012-CD02AC4C691D}" srcId="{368DECCC-B24E-4163-8CA0-E7D22A37BBFB}" destId="{332DE7F0-3EB3-4778-904B-EDBA5BC79641}" srcOrd="4" destOrd="0" parTransId="{53AD7810-99CD-4163-9581-F93C7A7F86D0}" sibTransId="{E0118D87-33DC-4D28-ACB9-C4A462674B50}"/>
    <dgm:cxn modelId="{388E531C-CC42-47D1-BDDA-B54E12BDCDAD}" type="presOf" srcId="{7F09C169-5AA6-4C51-A2CD-273C07F157F9}" destId="{13CDA518-29BC-40F0-855B-0ACC222AFF24}" srcOrd="0" destOrd="0" presId="urn:microsoft.com/office/officeart/2005/8/layout/radial1"/>
    <dgm:cxn modelId="{77A18B1F-56A5-48C5-9152-163219195F64}" srcId="{368DECCC-B24E-4163-8CA0-E7D22A37BBFB}" destId="{52CB3265-5E31-40F1-8F18-6D970DB603F5}" srcOrd="3" destOrd="0" parTransId="{821E3704-436E-4D96-8FC1-E262467C1DA0}" sibTransId="{15E50489-9036-4C81-8A89-597362FAC735}"/>
    <dgm:cxn modelId="{36C14823-9FD0-4FEA-8CD2-39E754B3EEE6}" srcId="{368DECCC-B24E-4163-8CA0-E7D22A37BBFB}" destId="{D95A5862-E560-4C9B-A9D6-3F16CB11ED4D}" srcOrd="5" destOrd="0" parTransId="{25B1411A-3854-411E-8720-195CF444D4EC}" sibTransId="{62AC28A1-AEA7-41E5-9FEC-4F96DD38819E}"/>
    <dgm:cxn modelId="{BB373233-24E6-46BE-978B-8298BC61E752}" type="presOf" srcId="{F4210E7A-2E9A-4F10-B830-1E91F7BD2724}" destId="{A733DE4B-89F6-437C-A2E1-9205F52303D4}" srcOrd="0" destOrd="0" presId="urn:microsoft.com/office/officeart/2005/8/layout/radial1"/>
    <dgm:cxn modelId="{AF022567-E8F8-4F2B-97F8-62EE5923C92D}" type="presOf" srcId="{5093E3BD-FC3F-4F7D-ADDF-C33A55753089}" destId="{FC7C49B8-7E85-44A5-A622-2021C089283E}" srcOrd="0" destOrd="0" presId="urn:microsoft.com/office/officeart/2005/8/layout/radial1"/>
    <dgm:cxn modelId="{A672304B-C472-42C9-851D-7284E3275266}" type="presOf" srcId="{52CB3265-5E31-40F1-8F18-6D970DB603F5}" destId="{41D301D0-C316-49E3-954E-31A52642D1A8}" srcOrd="0" destOrd="0" presId="urn:microsoft.com/office/officeart/2005/8/layout/radial1"/>
    <dgm:cxn modelId="{7BA70856-95C3-4242-959B-B66DF24132CF}" srcId="{368DECCC-B24E-4163-8CA0-E7D22A37BBFB}" destId="{213C8D1F-8FC4-4B7A-A0B2-0A6E2E9FE1B5}" srcOrd="0" destOrd="0" parTransId="{D2E3AF85-7701-4A14-A57B-4971E905A344}" sibTransId="{215899FC-97D2-4814-B7DF-9BE666F673EE}"/>
    <dgm:cxn modelId="{C0CA765A-8860-45CD-BA23-EBA429E76626}" type="presOf" srcId="{213C8D1F-8FC4-4B7A-A0B2-0A6E2E9FE1B5}" destId="{3A9C7D5C-3548-4B0F-9E0D-737C7F436499}" srcOrd="0" destOrd="0" presId="urn:microsoft.com/office/officeart/2005/8/layout/radial1"/>
    <dgm:cxn modelId="{B77C7983-CC78-4BA7-82E8-95E7A130B880}" type="presOf" srcId="{D2E3AF85-7701-4A14-A57B-4971E905A344}" destId="{78C7652C-57FD-454E-AEFE-A5B18B532CE1}" srcOrd="0" destOrd="0" presId="urn:microsoft.com/office/officeart/2005/8/layout/radial1"/>
    <dgm:cxn modelId="{89FEDD8C-3F0B-46FC-AECF-DA1E04CC1654}" type="presOf" srcId="{332DE7F0-3EB3-4778-904B-EDBA5BC79641}" destId="{44B9E0BF-0DD5-4069-8B3D-E4625E9AC324}" srcOrd="0" destOrd="0" presId="urn:microsoft.com/office/officeart/2005/8/layout/radial1"/>
    <dgm:cxn modelId="{2670CF99-B907-4F57-9F37-6868C91DC23F}" type="presOf" srcId="{821E3704-436E-4D96-8FC1-E262467C1DA0}" destId="{B086603D-58D2-41F1-B9A7-8D900B5A4373}" srcOrd="0" destOrd="0" presId="urn:microsoft.com/office/officeart/2005/8/layout/radial1"/>
    <dgm:cxn modelId="{24CAF6AE-03DD-47C2-BED5-C3F4333809BD}" type="presOf" srcId="{821E3704-436E-4D96-8FC1-E262467C1DA0}" destId="{EECCAE1A-EDBD-4391-95FF-6D80A53FDD9C}" srcOrd="1" destOrd="0" presId="urn:microsoft.com/office/officeart/2005/8/layout/radial1"/>
    <dgm:cxn modelId="{756FB2B2-967B-406C-BC99-9E6E23B6518F}" type="presOf" srcId="{25B1411A-3854-411E-8720-195CF444D4EC}" destId="{55446A90-D7DB-4777-92E7-EDB3656B0A29}" srcOrd="1" destOrd="0" presId="urn:microsoft.com/office/officeart/2005/8/layout/radial1"/>
    <dgm:cxn modelId="{C2981BB3-F9F9-4AEA-94C8-B41C1CAF36D7}" type="presOf" srcId="{989BEA0B-D59F-4E9C-849A-C17DFA32E5EB}" destId="{809CAB5A-671D-462E-BD07-3BFDE8D2E239}" srcOrd="0" destOrd="0" presId="urn:microsoft.com/office/officeart/2005/8/layout/radial1"/>
    <dgm:cxn modelId="{5B83F8B4-8D12-40E7-89F7-E19AF48F5108}" type="presOf" srcId="{D2E3AF85-7701-4A14-A57B-4971E905A344}" destId="{2AA24B87-6E3B-48F4-A8F5-D553F8CAD30E}" srcOrd="1" destOrd="0" presId="urn:microsoft.com/office/officeart/2005/8/layout/radial1"/>
    <dgm:cxn modelId="{54CBB7D0-BA44-4413-8914-53767A98D4E0}" type="presOf" srcId="{050494A8-94D8-4CF5-8B29-1F13FDB1E4F7}" destId="{2F51459D-B4F2-4CBD-B973-BFBBE8411410}" srcOrd="1" destOrd="0" presId="urn:microsoft.com/office/officeart/2005/8/layout/radial1"/>
    <dgm:cxn modelId="{74CDEFD2-2AE5-4D2E-ACF5-1BF4C4D8BA98}" type="presOf" srcId="{D95A5862-E560-4C9B-A9D6-3F16CB11ED4D}" destId="{78FCEB68-0C9A-4A78-9D75-FBA642DBBFE4}" srcOrd="0" destOrd="0" presId="urn:microsoft.com/office/officeart/2005/8/layout/radial1"/>
    <dgm:cxn modelId="{D4993FD7-3676-48B7-A906-0411FA99AF11}" type="presOf" srcId="{8CDECB42-58DF-4098-ADA8-85CA2332EEA2}" destId="{0853BA36-834E-4A49-9FEB-3DAFB2645E25}" srcOrd="0" destOrd="0" presId="urn:microsoft.com/office/officeart/2005/8/layout/radial1"/>
    <dgm:cxn modelId="{7EE366DF-CA23-483F-8447-21D8B69DE831}" type="presOf" srcId="{5093E3BD-FC3F-4F7D-ADDF-C33A55753089}" destId="{025726A3-8367-404A-91CE-C1B038DE0C23}" srcOrd="1" destOrd="0" presId="urn:microsoft.com/office/officeart/2005/8/layout/radial1"/>
    <dgm:cxn modelId="{97D460E7-6867-465A-88B0-27903762CA9C}" type="presOf" srcId="{050494A8-94D8-4CF5-8B29-1F13FDB1E4F7}" destId="{F86590BE-3103-4E59-8830-5F85B486EB6E}" srcOrd="0" destOrd="0" presId="urn:microsoft.com/office/officeart/2005/8/layout/radial1"/>
    <dgm:cxn modelId="{55B668E9-3814-41BA-AD6E-DCE960F9D3FA}" type="presOf" srcId="{53AD7810-99CD-4163-9581-F93C7A7F86D0}" destId="{63299542-3A0E-40C4-B632-DF3AD150A567}" srcOrd="0" destOrd="0" presId="urn:microsoft.com/office/officeart/2005/8/layout/radial1"/>
    <dgm:cxn modelId="{6AC5DAEE-3341-4C34-83BD-18894D1991F0}" type="presOf" srcId="{25B1411A-3854-411E-8720-195CF444D4EC}" destId="{5839457D-4C69-4534-894B-348C2EEC2FCD}" srcOrd="0" destOrd="0" presId="urn:microsoft.com/office/officeart/2005/8/layout/radial1"/>
    <dgm:cxn modelId="{74CB14FF-993D-4DBA-B13A-813519F2037D}" srcId="{368DECCC-B24E-4163-8CA0-E7D22A37BBFB}" destId="{7F09C169-5AA6-4C51-A2CD-273C07F157F9}" srcOrd="1" destOrd="0" parTransId="{5093E3BD-FC3F-4F7D-ADDF-C33A55753089}" sibTransId="{B4E914F8-5B74-4EA7-BD1D-467B17CBADDA}"/>
    <dgm:cxn modelId="{E28E7B80-A2DA-4FFC-99EE-36869789E9E8}" type="presParOf" srcId="{809CAB5A-671D-462E-BD07-3BFDE8D2E239}" destId="{68F9FB93-92A5-4F5C-8B9D-5E8BC7FB0ADB}" srcOrd="0" destOrd="0" presId="urn:microsoft.com/office/officeart/2005/8/layout/radial1"/>
    <dgm:cxn modelId="{D972727D-2355-4182-897D-F7E739884209}" type="presParOf" srcId="{809CAB5A-671D-462E-BD07-3BFDE8D2E239}" destId="{78C7652C-57FD-454E-AEFE-A5B18B532CE1}" srcOrd="1" destOrd="0" presId="urn:microsoft.com/office/officeart/2005/8/layout/radial1"/>
    <dgm:cxn modelId="{77B479C8-433C-438C-BA5E-1FD1A0357D0A}" type="presParOf" srcId="{78C7652C-57FD-454E-AEFE-A5B18B532CE1}" destId="{2AA24B87-6E3B-48F4-A8F5-D553F8CAD30E}" srcOrd="0" destOrd="0" presId="urn:microsoft.com/office/officeart/2005/8/layout/radial1"/>
    <dgm:cxn modelId="{AF3315BE-993E-4587-AB09-68B900F64022}" type="presParOf" srcId="{809CAB5A-671D-462E-BD07-3BFDE8D2E239}" destId="{3A9C7D5C-3548-4B0F-9E0D-737C7F436499}" srcOrd="2" destOrd="0" presId="urn:microsoft.com/office/officeart/2005/8/layout/radial1"/>
    <dgm:cxn modelId="{982245C6-AE4D-4262-911B-37C8975884C3}" type="presParOf" srcId="{809CAB5A-671D-462E-BD07-3BFDE8D2E239}" destId="{FC7C49B8-7E85-44A5-A622-2021C089283E}" srcOrd="3" destOrd="0" presId="urn:microsoft.com/office/officeart/2005/8/layout/radial1"/>
    <dgm:cxn modelId="{873728F9-2D99-416C-A089-9E6286A278C9}" type="presParOf" srcId="{FC7C49B8-7E85-44A5-A622-2021C089283E}" destId="{025726A3-8367-404A-91CE-C1B038DE0C23}" srcOrd="0" destOrd="0" presId="urn:microsoft.com/office/officeart/2005/8/layout/radial1"/>
    <dgm:cxn modelId="{93C34754-5404-476C-B1ED-81A668C5C405}" type="presParOf" srcId="{809CAB5A-671D-462E-BD07-3BFDE8D2E239}" destId="{13CDA518-29BC-40F0-855B-0ACC222AFF24}" srcOrd="4" destOrd="0" presId="urn:microsoft.com/office/officeart/2005/8/layout/radial1"/>
    <dgm:cxn modelId="{86F724BF-1121-40DF-80A7-517F5123A86B}" type="presParOf" srcId="{809CAB5A-671D-462E-BD07-3BFDE8D2E239}" destId="{0853BA36-834E-4A49-9FEB-3DAFB2645E25}" srcOrd="5" destOrd="0" presId="urn:microsoft.com/office/officeart/2005/8/layout/radial1"/>
    <dgm:cxn modelId="{49B73E6E-291F-48FA-B3A4-AB409C3423AF}" type="presParOf" srcId="{0853BA36-834E-4A49-9FEB-3DAFB2645E25}" destId="{A8A66434-F6D8-48A0-BF49-6479F11A615E}" srcOrd="0" destOrd="0" presId="urn:microsoft.com/office/officeart/2005/8/layout/radial1"/>
    <dgm:cxn modelId="{630847E3-C193-4F59-9C3C-308C4B9803AB}" type="presParOf" srcId="{809CAB5A-671D-462E-BD07-3BFDE8D2E239}" destId="{A733DE4B-89F6-437C-A2E1-9205F52303D4}" srcOrd="6" destOrd="0" presId="urn:microsoft.com/office/officeart/2005/8/layout/radial1"/>
    <dgm:cxn modelId="{559F6AD4-827C-45F1-ABBC-183B91317AB8}" type="presParOf" srcId="{809CAB5A-671D-462E-BD07-3BFDE8D2E239}" destId="{B086603D-58D2-41F1-B9A7-8D900B5A4373}" srcOrd="7" destOrd="0" presId="urn:microsoft.com/office/officeart/2005/8/layout/radial1"/>
    <dgm:cxn modelId="{8A685EEF-7173-4BD6-B7C3-E48CA9A3046D}" type="presParOf" srcId="{B086603D-58D2-41F1-B9A7-8D900B5A4373}" destId="{EECCAE1A-EDBD-4391-95FF-6D80A53FDD9C}" srcOrd="0" destOrd="0" presId="urn:microsoft.com/office/officeart/2005/8/layout/radial1"/>
    <dgm:cxn modelId="{1DC75061-30D5-4608-8935-B22F16DDCD80}" type="presParOf" srcId="{809CAB5A-671D-462E-BD07-3BFDE8D2E239}" destId="{41D301D0-C316-49E3-954E-31A52642D1A8}" srcOrd="8" destOrd="0" presId="urn:microsoft.com/office/officeart/2005/8/layout/radial1"/>
    <dgm:cxn modelId="{316D0370-23A2-494F-A465-F20426EEFE98}" type="presParOf" srcId="{809CAB5A-671D-462E-BD07-3BFDE8D2E239}" destId="{63299542-3A0E-40C4-B632-DF3AD150A567}" srcOrd="9" destOrd="0" presId="urn:microsoft.com/office/officeart/2005/8/layout/radial1"/>
    <dgm:cxn modelId="{B8BC8419-487C-4929-876D-141326C95B49}" type="presParOf" srcId="{63299542-3A0E-40C4-B632-DF3AD150A567}" destId="{2A440AB4-C52A-48FD-97F8-7D16767855CA}" srcOrd="0" destOrd="0" presId="urn:microsoft.com/office/officeart/2005/8/layout/radial1"/>
    <dgm:cxn modelId="{9CD19079-A6AF-4F88-BC14-D38DCE759F29}" type="presParOf" srcId="{809CAB5A-671D-462E-BD07-3BFDE8D2E239}" destId="{44B9E0BF-0DD5-4069-8B3D-E4625E9AC324}" srcOrd="10" destOrd="0" presId="urn:microsoft.com/office/officeart/2005/8/layout/radial1"/>
    <dgm:cxn modelId="{53CA3B93-0B00-4DED-AD09-CD18968C3215}" type="presParOf" srcId="{809CAB5A-671D-462E-BD07-3BFDE8D2E239}" destId="{5839457D-4C69-4534-894B-348C2EEC2FCD}" srcOrd="11" destOrd="0" presId="urn:microsoft.com/office/officeart/2005/8/layout/radial1"/>
    <dgm:cxn modelId="{0849D5DD-FCCA-457A-8188-828974C5719E}" type="presParOf" srcId="{5839457D-4C69-4534-894B-348C2EEC2FCD}" destId="{55446A90-D7DB-4777-92E7-EDB3656B0A29}" srcOrd="0" destOrd="0" presId="urn:microsoft.com/office/officeart/2005/8/layout/radial1"/>
    <dgm:cxn modelId="{FAE72F25-DE72-4F7A-8C7D-4DD7A53A38C3}" type="presParOf" srcId="{809CAB5A-671D-462E-BD07-3BFDE8D2E239}" destId="{78FCEB68-0C9A-4A78-9D75-FBA642DBBFE4}" srcOrd="12" destOrd="0" presId="urn:microsoft.com/office/officeart/2005/8/layout/radial1"/>
    <dgm:cxn modelId="{E32FC7F7-F2CD-4FC1-87D9-5DB465A24B61}" type="presParOf" srcId="{809CAB5A-671D-462E-BD07-3BFDE8D2E239}" destId="{F86590BE-3103-4E59-8830-5F85B486EB6E}" srcOrd="13" destOrd="0" presId="urn:microsoft.com/office/officeart/2005/8/layout/radial1"/>
    <dgm:cxn modelId="{FBFD7097-0D72-47C5-BA59-7490D441622F}" type="presParOf" srcId="{F86590BE-3103-4E59-8830-5F85B486EB6E}" destId="{2F51459D-B4F2-4CBD-B973-BFBBE8411410}" srcOrd="0" destOrd="0" presId="urn:microsoft.com/office/officeart/2005/8/layout/radial1"/>
    <dgm:cxn modelId="{E8F1DD47-008E-4571-9B4A-B45EF65B62A4}" type="presParOf" srcId="{809CAB5A-671D-462E-BD07-3BFDE8D2E239}" destId="{BEA44F6D-042A-4669-A3FA-6E595E4C5A58}"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16BE87-BF27-4C72-A145-BF90C720478F}" type="doc">
      <dgm:prSet loTypeId="urn:microsoft.com/office/officeart/2005/8/layout/chart3" loCatId="relationship" qsTypeId="urn:microsoft.com/office/officeart/2005/8/quickstyle/3d3" qsCatId="3D" csTypeId="urn:microsoft.com/office/officeart/2005/8/colors/accent0_3" csCatId="mainScheme" phldr="1"/>
      <dgm:spPr/>
    </dgm:pt>
    <dgm:pt modelId="{F03B64F0-E202-47C1-B9B7-98D42347E289}">
      <dgm:prSet phldrT="[Text]"/>
      <dgm:spPr/>
      <dgm:t>
        <a:bodyPr/>
        <a:lstStyle/>
        <a:p>
          <a:r>
            <a:rPr lang="en-US" dirty="0"/>
            <a:t>Institutions</a:t>
          </a:r>
        </a:p>
      </dgm:t>
    </dgm:pt>
    <dgm:pt modelId="{7DCC1400-BA1C-470A-BB1F-EC56FD6E6558}" type="parTrans" cxnId="{8C6D9566-5731-4FB1-A52E-1B545999D006}">
      <dgm:prSet/>
      <dgm:spPr/>
      <dgm:t>
        <a:bodyPr/>
        <a:lstStyle/>
        <a:p>
          <a:endParaRPr lang="en-US"/>
        </a:p>
      </dgm:t>
    </dgm:pt>
    <dgm:pt modelId="{BF641793-3D08-4BFD-9972-2CA43DEB37F4}" type="sibTrans" cxnId="{8C6D9566-5731-4FB1-A52E-1B545999D006}">
      <dgm:prSet/>
      <dgm:spPr/>
      <dgm:t>
        <a:bodyPr/>
        <a:lstStyle/>
        <a:p>
          <a:endParaRPr lang="en-US"/>
        </a:p>
      </dgm:t>
    </dgm:pt>
    <dgm:pt modelId="{99730DC5-57C8-4880-89C4-2C274E3D1F44}">
      <dgm:prSet phldrT="[Text]"/>
      <dgm:spPr/>
      <dgm:t>
        <a:bodyPr/>
        <a:lstStyle/>
        <a:p>
          <a:r>
            <a:rPr lang="en-US" dirty="0"/>
            <a:t>Culture &amp; Stories</a:t>
          </a:r>
        </a:p>
      </dgm:t>
    </dgm:pt>
    <dgm:pt modelId="{5C1EFC22-DD6A-4F49-AD51-7D531C54338E}" type="parTrans" cxnId="{0B1DBDDC-68F7-4978-95FD-89B53118FB98}">
      <dgm:prSet/>
      <dgm:spPr/>
      <dgm:t>
        <a:bodyPr/>
        <a:lstStyle/>
        <a:p>
          <a:endParaRPr lang="en-US"/>
        </a:p>
      </dgm:t>
    </dgm:pt>
    <dgm:pt modelId="{65605413-3CF3-4783-A32B-86AD7582B4BD}" type="sibTrans" cxnId="{0B1DBDDC-68F7-4978-95FD-89B53118FB98}">
      <dgm:prSet/>
      <dgm:spPr/>
      <dgm:t>
        <a:bodyPr/>
        <a:lstStyle/>
        <a:p>
          <a:endParaRPr lang="en-US"/>
        </a:p>
      </dgm:t>
    </dgm:pt>
    <dgm:pt modelId="{514E1F42-D397-4275-AAA0-B8602CFD4935}">
      <dgm:prSet phldrT="[Text]"/>
      <dgm:spPr/>
      <dgm:t>
        <a:bodyPr/>
        <a:lstStyle/>
        <a:p>
          <a:r>
            <a:rPr lang="en-US" dirty="0"/>
            <a:t>Individuals</a:t>
          </a:r>
        </a:p>
      </dgm:t>
    </dgm:pt>
    <dgm:pt modelId="{5A766A44-EE7B-465E-B846-A4BF75B69D1E}" type="parTrans" cxnId="{899241C7-253A-43E6-9E54-9EC09E475A54}">
      <dgm:prSet/>
      <dgm:spPr/>
      <dgm:t>
        <a:bodyPr/>
        <a:lstStyle/>
        <a:p>
          <a:endParaRPr lang="en-US"/>
        </a:p>
      </dgm:t>
    </dgm:pt>
    <dgm:pt modelId="{70F45BEE-9662-4EAA-B9D7-D96805613B6A}" type="sibTrans" cxnId="{899241C7-253A-43E6-9E54-9EC09E475A54}">
      <dgm:prSet/>
      <dgm:spPr/>
      <dgm:t>
        <a:bodyPr/>
        <a:lstStyle/>
        <a:p>
          <a:endParaRPr lang="en-US"/>
        </a:p>
      </dgm:t>
    </dgm:pt>
    <dgm:pt modelId="{E15A4F72-C7EF-4DD9-AFD2-50FE78A4DC8D}">
      <dgm:prSet/>
      <dgm:spPr/>
      <dgm:t>
        <a:bodyPr/>
        <a:lstStyle/>
        <a:p>
          <a:r>
            <a:rPr lang="en-US" dirty="0"/>
            <a:t>Associations</a:t>
          </a:r>
        </a:p>
      </dgm:t>
    </dgm:pt>
    <dgm:pt modelId="{ACDEA448-DAC7-40E1-ADE1-A40DB2EF9A48}" type="parTrans" cxnId="{4B226A8A-3D9D-494E-9FE5-DBAC1E8D7273}">
      <dgm:prSet/>
      <dgm:spPr/>
      <dgm:t>
        <a:bodyPr/>
        <a:lstStyle/>
        <a:p>
          <a:endParaRPr lang="en-US"/>
        </a:p>
      </dgm:t>
    </dgm:pt>
    <dgm:pt modelId="{0A8BE904-6F7B-480A-BA4F-8675FEB49DEA}" type="sibTrans" cxnId="{4B226A8A-3D9D-494E-9FE5-DBAC1E8D7273}">
      <dgm:prSet/>
      <dgm:spPr/>
      <dgm:t>
        <a:bodyPr/>
        <a:lstStyle/>
        <a:p>
          <a:endParaRPr lang="en-US"/>
        </a:p>
      </dgm:t>
    </dgm:pt>
    <dgm:pt modelId="{26261E90-94B5-4939-A053-FD94D818A3BF}">
      <dgm:prSet/>
      <dgm:spPr/>
      <dgm:t>
        <a:bodyPr/>
        <a:lstStyle/>
        <a:p>
          <a:pPr algn="l"/>
          <a:r>
            <a:rPr lang="en-US" dirty="0"/>
            <a:t>Infrastructure</a:t>
          </a:r>
        </a:p>
      </dgm:t>
    </dgm:pt>
    <dgm:pt modelId="{FB46DDB9-5AEC-4183-BD25-1D8E3C1B2E67}" type="parTrans" cxnId="{ADF0C8B5-1EEF-4681-A410-46F0E1EAF718}">
      <dgm:prSet/>
      <dgm:spPr/>
      <dgm:t>
        <a:bodyPr/>
        <a:lstStyle/>
        <a:p>
          <a:endParaRPr lang="en-US"/>
        </a:p>
      </dgm:t>
    </dgm:pt>
    <dgm:pt modelId="{4CE01C87-AD88-4C78-B4F4-911B59D42BCF}" type="sibTrans" cxnId="{ADF0C8B5-1EEF-4681-A410-46F0E1EAF718}">
      <dgm:prSet/>
      <dgm:spPr/>
      <dgm:t>
        <a:bodyPr/>
        <a:lstStyle/>
        <a:p>
          <a:endParaRPr lang="en-US"/>
        </a:p>
      </dgm:t>
    </dgm:pt>
    <dgm:pt modelId="{9915652A-92A4-4024-829A-0BAFF724438C}">
      <dgm:prSet/>
      <dgm:spPr/>
      <dgm:t>
        <a:bodyPr/>
        <a:lstStyle/>
        <a:p>
          <a:r>
            <a:rPr lang="en-US" dirty="0"/>
            <a:t>Local Economy</a:t>
          </a:r>
        </a:p>
      </dgm:t>
    </dgm:pt>
    <dgm:pt modelId="{A2725A2D-82AB-49B7-9B30-67C7149121E9}" type="parTrans" cxnId="{5CF49200-3A10-41FA-8359-1712A23D3692}">
      <dgm:prSet/>
      <dgm:spPr/>
      <dgm:t>
        <a:bodyPr/>
        <a:lstStyle/>
        <a:p>
          <a:endParaRPr lang="en-US"/>
        </a:p>
      </dgm:t>
    </dgm:pt>
    <dgm:pt modelId="{13D612F4-5495-4E5D-89A1-8E4B328727C9}" type="sibTrans" cxnId="{5CF49200-3A10-41FA-8359-1712A23D3692}">
      <dgm:prSet/>
      <dgm:spPr/>
      <dgm:t>
        <a:bodyPr/>
        <a:lstStyle/>
        <a:p>
          <a:endParaRPr lang="en-US"/>
        </a:p>
      </dgm:t>
    </dgm:pt>
    <dgm:pt modelId="{9C6E6014-87BC-4D98-986B-AA467723266B}" type="pres">
      <dgm:prSet presAssocID="{0216BE87-BF27-4C72-A145-BF90C720478F}" presName="compositeShape" presStyleCnt="0">
        <dgm:presLayoutVars>
          <dgm:chMax val="7"/>
          <dgm:dir/>
          <dgm:resizeHandles val="exact"/>
        </dgm:presLayoutVars>
      </dgm:prSet>
      <dgm:spPr/>
    </dgm:pt>
    <dgm:pt modelId="{F027D49A-0704-4E21-928A-C03528979F41}" type="pres">
      <dgm:prSet presAssocID="{0216BE87-BF27-4C72-A145-BF90C720478F}" presName="wedge1" presStyleLbl="node1" presStyleIdx="0" presStyleCnt="6" custLinFactNeighborX="-2339" custLinFactNeighborY="4949"/>
      <dgm:spPr/>
    </dgm:pt>
    <dgm:pt modelId="{639C038D-E39A-4985-8547-8817AC19702B}" type="pres">
      <dgm:prSet presAssocID="{0216BE87-BF27-4C72-A145-BF90C720478F}" presName="wedge1Tx" presStyleLbl="node1" presStyleIdx="0" presStyleCnt="6">
        <dgm:presLayoutVars>
          <dgm:chMax val="0"/>
          <dgm:chPref val="0"/>
          <dgm:bulletEnabled val="1"/>
        </dgm:presLayoutVars>
      </dgm:prSet>
      <dgm:spPr/>
    </dgm:pt>
    <dgm:pt modelId="{CD9CE4AB-782E-4B46-9803-7EC1FB240AE9}" type="pres">
      <dgm:prSet presAssocID="{0216BE87-BF27-4C72-A145-BF90C720478F}" presName="wedge2" presStyleLbl="node1" presStyleIdx="1" presStyleCnt="6" custLinFactNeighborX="637" custLinFactNeighborY="-145"/>
      <dgm:spPr/>
    </dgm:pt>
    <dgm:pt modelId="{BFF0171E-C8DE-4645-A509-B27A24EB3FFC}" type="pres">
      <dgm:prSet presAssocID="{0216BE87-BF27-4C72-A145-BF90C720478F}" presName="wedge2Tx" presStyleLbl="node1" presStyleIdx="1" presStyleCnt="6">
        <dgm:presLayoutVars>
          <dgm:chMax val="0"/>
          <dgm:chPref val="0"/>
          <dgm:bulletEnabled val="1"/>
        </dgm:presLayoutVars>
      </dgm:prSet>
      <dgm:spPr/>
    </dgm:pt>
    <dgm:pt modelId="{AF46DBAE-7404-42DC-9567-754BA9C37FC2}" type="pres">
      <dgm:prSet presAssocID="{0216BE87-BF27-4C72-A145-BF90C720478F}" presName="wedge3" presStyleLbl="node1" presStyleIdx="2" presStyleCnt="6"/>
      <dgm:spPr/>
    </dgm:pt>
    <dgm:pt modelId="{476B700D-1E4A-4CFD-9C4E-11DFE1F21D60}" type="pres">
      <dgm:prSet presAssocID="{0216BE87-BF27-4C72-A145-BF90C720478F}" presName="wedge3Tx" presStyleLbl="node1" presStyleIdx="2" presStyleCnt="6">
        <dgm:presLayoutVars>
          <dgm:chMax val="0"/>
          <dgm:chPref val="0"/>
          <dgm:bulletEnabled val="1"/>
        </dgm:presLayoutVars>
      </dgm:prSet>
      <dgm:spPr/>
    </dgm:pt>
    <dgm:pt modelId="{00254331-B584-44E9-8022-9FCD05ECDC17}" type="pres">
      <dgm:prSet presAssocID="{0216BE87-BF27-4C72-A145-BF90C720478F}" presName="wedge4" presStyleLbl="node1" presStyleIdx="3" presStyleCnt="6"/>
      <dgm:spPr/>
    </dgm:pt>
    <dgm:pt modelId="{B1A1775C-2708-482E-AA96-037DDE5E6401}" type="pres">
      <dgm:prSet presAssocID="{0216BE87-BF27-4C72-A145-BF90C720478F}" presName="wedge4Tx" presStyleLbl="node1" presStyleIdx="3" presStyleCnt="6">
        <dgm:presLayoutVars>
          <dgm:chMax val="0"/>
          <dgm:chPref val="0"/>
          <dgm:bulletEnabled val="1"/>
        </dgm:presLayoutVars>
      </dgm:prSet>
      <dgm:spPr/>
    </dgm:pt>
    <dgm:pt modelId="{F5B11CC2-0C93-487E-92C2-094279E2F303}" type="pres">
      <dgm:prSet presAssocID="{0216BE87-BF27-4C72-A145-BF90C720478F}" presName="wedge5" presStyleLbl="node1" presStyleIdx="4" presStyleCnt="6"/>
      <dgm:spPr/>
    </dgm:pt>
    <dgm:pt modelId="{E85008A5-A5FA-4849-B6CF-560A6CDD539C}" type="pres">
      <dgm:prSet presAssocID="{0216BE87-BF27-4C72-A145-BF90C720478F}" presName="wedge5Tx" presStyleLbl="node1" presStyleIdx="4" presStyleCnt="6">
        <dgm:presLayoutVars>
          <dgm:chMax val="0"/>
          <dgm:chPref val="0"/>
          <dgm:bulletEnabled val="1"/>
        </dgm:presLayoutVars>
      </dgm:prSet>
      <dgm:spPr/>
    </dgm:pt>
    <dgm:pt modelId="{E3AB95AE-DF6A-4E6E-B317-DD8392795955}" type="pres">
      <dgm:prSet presAssocID="{0216BE87-BF27-4C72-A145-BF90C720478F}" presName="wedge6" presStyleLbl="node1" presStyleIdx="5" presStyleCnt="6"/>
      <dgm:spPr/>
    </dgm:pt>
    <dgm:pt modelId="{8B043433-9812-43E1-81EF-51DED3E2B9C3}" type="pres">
      <dgm:prSet presAssocID="{0216BE87-BF27-4C72-A145-BF90C720478F}" presName="wedge6Tx" presStyleLbl="node1" presStyleIdx="5" presStyleCnt="6">
        <dgm:presLayoutVars>
          <dgm:chMax val="0"/>
          <dgm:chPref val="0"/>
          <dgm:bulletEnabled val="1"/>
        </dgm:presLayoutVars>
      </dgm:prSet>
      <dgm:spPr/>
    </dgm:pt>
  </dgm:ptLst>
  <dgm:cxnLst>
    <dgm:cxn modelId="{5CF49200-3A10-41FA-8359-1712A23D3692}" srcId="{0216BE87-BF27-4C72-A145-BF90C720478F}" destId="{9915652A-92A4-4024-829A-0BAFF724438C}" srcOrd="2" destOrd="0" parTransId="{A2725A2D-82AB-49B7-9B30-67C7149121E9}" sibTransId="{13D612F4-5495-4E5D-89A1-8E4B328727C9}"/>
    <dgm:cxn modelId="{1CEDF306-5AC2-43D6-B9BA-A23CFF958CFD}" type="presOf" srcId="{0216BE87-BF27-4C72-A145-BF90C720478F}" destId="{9C6E6014-87BC-4D98-986B-AA467723266B}" srcOrd="0" destOrd="0" presId="urn:microsoft.com/office/officeart/2005/8/layout/chart3"/>
    <dgm:cxn modelId="{489C711F-CD67-48EE-89E2-6E42F4ADE6EB}" type="presOf" srcId="{F03B64F0-E202-47C1-B9B7-98D42347E289}" destId="{00254331-B584-44E9-8022-9FCD05ECDC17}" srcOrd="0" destOrd="0" presId="urn:microsoft.com/office/officeart/2005/8/layout/chart3"/>
    <dgm:cxn modelId="{047C3922-73F4-4522-AD66-16FEFED16CC2}" type="presOf" srcId="{26261E90-94B5-4939-A053-FD94D818A3BF}" destId="{CD9CE4AB-782E-4B46-9803-7EC1FB240AE9}" srcOrd="0" destOrd="0" presId="urn:microsoft.com/office/officeart/2005/8/layout/chart3"/>
    <dgm:cxn modelId="{F43F455E-A72C-44C2-8A64-3CA2321F0E14}" type="presOf" srcId="{99730DC5-57C8-4880-89C4-2C274E3D1F44}" destId="{F5B11CC2-0C93-487E-92C2-094279E2F303}" srcOrd="0" destOrd="0" presId="urn:microsoft.com/office/officeart/2005/8/layout/chart3"/>
    <dgm:cxn modelId="{BFAB5164-1500-46EE-A185-FB58E704FCBA}" type="presOf" srcId="{514E1F42-D397-4275-AAA0-B8602CFD4935}" destId="{8B043433-9812-43E1-81EF-51DED3E2B9C3}" srcOrd="1" destOrd="0" presId="urn:microsoft.com/office/officeart/2005/8/layout/chart3"/>
    <dgm:cxn modelId="{8C6D9566-5731-4FB1-A52E-1B545999D006}" srcId="{0216BE87-BF27-4C72-A145-BF90C720478F}" destId="{F03B64F0-E202-47C1-B9B7-98D42347E289}" srcOrd="3" destOrd="0" parTransId="{7DCC1400-BA1C-470A-BB1F-EC56FD6E6558}" sibTransId="{BF641793-3D08-4BFD-9972-2CA43DEB37F4}"/>
    <dgm:cxn modelId="{C573EF52-7152-4514-B703-43A94D52972A}" type="presOf" srcId="{26261E90-94B5-4939-A053-FD94D818A3BF}" destId="{BFF0171E-C8DE-4645-A509-B27A24EB3FFC}" srcOrd="1" destOrd="0" presId="urn:microsoft.com/office/officeart/2005/8/layout/chart3"/>
    <dgm:cxn modelId="{DD0FA47A-3E9B-45F2-8C5E-2908DEBF67E4}" type="presOf" srcId="{E15A4F72-C7EF-4DD9-AFD2-50FE78A4DC8D}" destId="{F027D49A-0704-4E21-928A-C03528979F41}" srcOrd="0" destOrd="0" presId="urn:microsoft.com/office/officeart/2005/8/layout/chart3"/>
    <dgm:cxn modelId="{4B226A8A-3D9D-494E-9FE5-DBAC1E8D7273}" srcId="{0216BE87-BF27-4C72-A145-BF90C720478F}" destId="{E15A4F72-C7EF-4DD9-AFD2-50FE78A4DC8D}" srcOrd="0" destOrd="0" parTransId="{ACDEA448-DAC7-40E1-ADE1-A40DB2EF9A48}" sibTransId="{0A8BE904-6F7B-480A-BA4F-8675FEB49DEA}"/>
    <dgm:cxn modelId="{509CD995-D31D-4865-A4FF-8DE4AB407138}" type="presOf" srcId="{9915652A-92A4-4024-829A-0BAFF724438C}" destId="{AF46DBAE-7404-42DC-9567-754BA9C37FC2}" srcOrd="0" destOrd="0" presId="urn:microsoft.com/office/officeart/2005/8/layout/chart3"/>
    <dgm:cxn modelId="{B15388A6-94B7-4E74-94B0-95CCB96DB3F6}" type="presOf" srcId="{E15A4F72-C7EF-4DD9-AFD2-50FE78A4DC8D}" destId="{639C038D-E39A-4985-8547-8817AC19702B}" srcOrd="1" destOrd="0" presId="urn:microsoft.com/office/officeart/2005/8/layout/chart3"/>
    <dgm:cxn modelId="{ADF0C8B5-1EEF-4681-A410-46F0E1EAF718}" srcId="{0216BE87-BF27-4C72-A145-BF90C720478F}" destId="{26261E90-94B5-4939-A053-FD94D818A3BF}" srcOrd="1" destOrd="0" parTransId="{FB46DDB9-5AEC-4183-BD25-1D8E3C1B2E67}" sibTransId="{4CE01C87-AD88-4C78-B4F4-911B59D42BCF}"/>
    <dgm:cxn modelId="{4F7666B6-E156-4942-ABB1-C5DAED55D390}" type="presOf" srcId="{514E1F42-D397-4275-AAA0-B8602CFD4935}" destId="{E3AB95AE-DF6A-4E6E-B317-DD8392795955}" srcOrd="0" destOrd="0" presId="urn:microsoft.com/office/officeart/2005/8/layout/chart3"/>
    <dgm:cxn modelId="{775188B8-49F4-42E3-A359-800809D05D4B}" type="presOf" srcId="{F03B64F0-E202-47C1-B9B7-98D42347E289}" destId="{B1A1775C-2708-482E-AA96-037DDE5E6401}" srcOrd="1" destOrd="0" presId="urn:microsoft.com/office/officeart/2005/8/layout/chart3"/>
    <dgm:cxn modelId="{899241C7-253A-43E6-9E54-9EC09E475A54}" srcId="{0216BE87-BF27-4C72-A145-BF90C720478F}" destId="{514E1F42-D397-4275-AAA0-B8602CFD4935}" srcOrd="5" destOrd="0" parTransId="{5A766A44-EE7B-465E-B846-A4BF75B69D1E}" sibTransId="{70F45BEE-9662-4EAA-B9D7-D96805613B6A}"/>
    <dgm:cxn modelId="{440099D1-D55A-47E2-BD5B-A57D9944F33D}" type="presOf" srcId="{99730DC5-57C8-4880-89C4-2C274E3D1F44}" destId="{E85008A5-A5FA-4849-B6CF-560A6CDD539C}" srcOrd="1" destOrd="0" presId="urn:microsoft.com/office/officeart/2005/8/layout/chart3"/>
    <dgm:cxn modelId="{0B1DBDDC-68F7-4978-95FD-89B53118FB98}" srcId="{0216BE87-BF27-4C72-A145-BF90C720478F}" destId="{99730DC5-57C8-4880-89C4-2C274E3D1F44}" srcOrd="4" destOrd="0" parTransId="{5C1EFC22-DD6A-4F49-AD51-7D531C54338E}" sibTransId="{65605413-3CF3-4783-A32B-86AD7582B4BD}"/>
    <dgm:cxn modelId="{D2A3ADEA-F60B-49C7-A378-8EFAA4861A38}" type="presOf" srcId="{9915652A-92A4-4024-829A-0BAFF724438C}" destId="{476B700D-1E4A-4CFD-9C4E-11DFE1F21D60}" srcOrd="1" destOrd="0" presId="urn:microsoft.com/office/officeart/2005/8/layout/chart3"/>
    <dgm:cxn modelId="{F2F50842-02BC-49B6-B5E6-B5B8CD7B2382}" type="presParOf" srcId="{9C6E6014-87BC-4D98-986B-AA467723266B}" destId="{F027D49A-0704-4E21-928A-C03528979F41}" srcOrd="0" destOrd="0" presId="urn:microsoft.com/office/officeart/2005/8/layout/chart3"/>
    <dgm:cxn modelId="{0F390E1C-6627-4206-8D0C-C2A491A8CEDF}" type="presParOf" srcId="{9C6E6014-87BC-4D98-986B-AA467723266B}" destId="{639C038D-E39A-4985-8547-8817AC19702B}" srcOrd="1" destOrd="0" presId="urn:microsoft.com/office/officeart/2005/8/layout/chart3"/>
    <dgm:cxn modelId="{AFE76A74-7F24-4073-AFF0-3914B9D1FDDD}" type="presParOf" srcId="{9C6E6014-87BC-4D98-986B-AA467723266B}" destId="{CD9CE4AB-782E-4B46-9803-7EC1FB240AE9}" srcOrd="2" destOrd="0" presId="urn:microsoft.com/office/officeart/2005/8/layout/chart3"/>
    <dgm:cxn modelId="{AEFF8793-DE2B-4BBA-8B15-6FDB61026DC8}" type="presParOf" srcId="{9C6E6014-87BC-4D98-986B-AA467723266B}" destId="{BFF0171E-C8DE-4645-A509-B27A24EB3FFC}" srcOrd="3" destOrd="0" presId="urn:microsoft.com/office/officeart/2005/8/layout/chart3"/>
    <dgm:cxn modelId="{9459382A-B530-422E-B22B-BCDCA6F4FF52}" type="presParOf" srcId="{9C6E6014-87BC-4D98-986B-AA467723266B}" destId="{AF46DBAE-7404-42DC-9567-754BA9C37FC2}" srcOrd="4" destOrd="0" presId="urn:microsoft.com/office/officeart/2005/8/layout/chart3"/>
    <dgm:cxn modelId="{2F8E1AC0-1623-4E0F-8BF4-E91FB8C59210}" type="presParOf" srcId="{9C6E6014-87BC-4D98-986B-AA467723266B}" destId="{476B700D-1E4A-4CFD-9C4E-11DFE1F21D60}" srcOrd="5" destOrd="0" presId="urn:microsoft.com/office/officeart/2005/8/layout/chart3"/>
    <dgm:cxn modelId="{80A37BD5-BF5D-44A4-B39B-D77ED6F243A2}" type="presParOf" srcId="{9C6E6014-87BC-4D98-986B-AA467723266B}" destId="{00254331-B584-44E9-8022-9FCD05ECDC17}" srcOrd="6" destOrd="0" presId="urn:microsoft.com/office/officeart/2005/8/layout/chart3"/>
    <dgm:cxn modelId="{9AA211E8-88E3-48C1-81B1-ECF98D68F8EB}" type="presParOf" srcId="{9C6E6014-87BC-4D98-986B-AA467723266B}" destId="{B1A1775C-2708-482E-AA96-037DDE5E6401}" srcOrd="7" destOrd="0" presId="urn:microsoft.com/office/officeart/2005/8/layout/chart3"/>
    <dgm:cxn modelId="{6743BB87-CF91-43DA-94E8-D92126DD3A8D}" type="presParOf" srcId="{9C6E6014-87BC-4D98-986B-AA467723266B}" destId="{F5B11CC2-0C93-487E-92C2-094279E2F303}" srcOrd="8" destOrd="0" presId="urn:microsoft.com/office/officeart/2005/8/layout/chart3"/>
    <dgm:cxn modelId="{40B4CACB-A1C7-4105-A010-30E61421367A}" type="presParOf" srcId="{9C6E6014-87BC-4D98-986B-AA467723266B}" destId="{E85008A5-A5FA-4849-B6CF-560A6CDD539C}" srcOrd="9" destOrd="0" presId="urn:microsoft.com/office/officeart/2005/8/layout/chart3"/>
    <dgm:cxn modelId="{82294EB1-124B-4357-ABCB-10DA030627F8}" type="presParOf" srcId="{9C6E6014-87BC-4D98-986B-AA467723266B}" destId="{E3AB95AE-DF6A-4E6E-B317-DD8392795955}" srcOrd="10" destOrd="0" presId="urn:microsoft.com/office/officeart/2005/8/layout/chart3"/>
    <dgm:cxn modelId="{88038A74-947D-4C43-B4FD-DF54EF5F3983}" type="presParOf" srcId="{9C6E6014-87BC-4D98-986B-AA467723266B}" destId="{8B043433-9812-43E1-81EF-51DED3E2B9C3}"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EC5C57-A58F-4AF3-B63C-E6E0F23BAEFE}" type="doc">
      <dgm:prSet loTypeId="urn:microsoft.com/office/officeart/2005/8/layout/arrow5" loCatId="relationship" qsTypeId="urn:microsoft.com/office/officeart/2005/8/quickstyle/simple1" qsCatId="simple" csTypeId="urn:microsoft.com/office/officeart/2005/8/colors/accent0_3" csCatId="mainScheme" phldr="1"/>
      <dgm:spPr/>
    </dgm:pt>
    <dgm:pt modelId="{CDABC227-508F-4906-8427-7704770327BD}">
      <dgm:prSet phldrT="[Text]"/>
      <dgm:spPr/>
      <dgm:t>
        <a:bodyPr/>
        <a:lstStyle/>
        <a:p>
          <a:r>
            <a:rPr lang="en-US" dirty="0"/>
            <a:t>Identify Key Priorities</a:t>
          </a:r>
        </a:p>
      </dgm:t>
    </dgm:pt>
    <dgm:pt modelId="{31138E29-6313-4E38-9C30-78E62E184E40}" type="parTrans" cxnId="{9EEEB73B-C002-4B23-8C96-57D4B0359C49}">
      <dgm:prSet/>
      <dgm:spPr/>
      <dgm:t>
        <a:bodyPr/>
        <a:lstStyle/>
        <a:p>
          <a:endParaRPr lang="en-US"/>
        </a:p>
      </dgm:t>
    </dgm:pt>
    <dgm:pt modelId="{15F27BCB-2204-4B9A-AA65-46E333966982}" type="sibTrans" cxnId="{9EEEB73B-C002-4B23-8C96-57D4B0359C49}">
      <dgm:prSet/>
      <dgm:spPr/>
      <dgm:t>
        <a:bodyPr/>
        <a:lstStyle/>
        <a:p>
          <a:endParaRPr lang="en-US"/>
        </a:p>
      </dgm:t>
    </dgm:pt>
    <dgm:pt modelId="{98B64591-F642-45DC-B23E-3CB39467B8FB}">
      <dgm:prSet phldrT="[Text]"/>
      <dgm:spPr/>
      <dgm:t>
        <a:bodyPr/>
        <a:lstStyle/>
        <a:p>
          <a:r>
            <a:rPr lang="en-US" dirty="0"/>
            <a:t>Listen and Assess</a:t>
          </a:r>
        </a:p>
      </dgm:t>
    </dgm:pt>
    <dgm:pt modelId="{ECFA17C5-6794-4322-9925-32B2050A2E17}" type="parTrans" cxnId="{235E4C54-800A-47DA-8944-50F3609872A4}">
      <dgm:prSet/>
      <dgm:spPr/>
      <dgm:t>
        <a:bodyPr/>
        <a:lstStyle/>
        <a:p>
          <a:endParaRPr lang="en-US"/>
        </a:p>
      </dgm:t>
    </dgm:pt>
    <dgm:pt modelId="{09FCC1AD-FB48-4396-B4B1-055E7C9A0FD0}" type="sibTrans" cxnId="{235E4C54-800A-47DA-8944-50F3609872A4}">
      <dgm:prSet/>
      <dgm:spPr/>
      <dgm:t>
        <a:bodyPr/>
        <a:lstStyle/>
        <a:p>
          <a:endParaRPr lang="en-US"/>
        </a:p>
      </dgm:t>
    </dgm:pt>
    <dgm:pt modelId="{C264024A-8DDE-400B-B567-596FBD023D24}">
      <dgm:prSet phldrT="[Text]"/>
      <dgm:spPr/>
      <dgm:t>
        <a:bodyPr/>
        <a:lstStyle/>
        <a:p>
          <a:r>
            <a:rPr lang="en-US" dirty="0"/>
            <a:t>Consider Various Viewpoints</a:t>
          </a:r>
        </a:p>
      </dgm:t>
    </dgm:pt>
    <dgm:pt modelId="{5BDDDD0D-0ACC-48FF-A26E-22A52FD5843F}" type="parTrans" cxnId="{7EAC711A-A72C-4BCC-A299-FFD690CD38EB}">
      <dgm:prSet/>
      <dgm:spPr/>
      <dgm:t>
        <a:bodyPr/>
        <a:lstStyle/>
        <a:p>
          <a:endParaRPr lang="en-US"/>
        </a:p>
      </dgm:t>
    </dgm:pt>
    <dgm:pt modelId="{95015D23-2650-417D-894D-17C62D02D43C}" type="sibTrans" cxnId="{7EAC711A-A72C-4BCC-A299-FFD690CD38EB}">
      <dgm:prSet/>
      <dgm:spPr/>
      <dgm:t>
        <a:bodyPr/>
        <a:lstStyle/>
        <a:p>
          <a:endParaRPr lang="en-US"/>
        </a:p>
      </dgm:t>
    </dgm:pt>
    <dgm:pt modelId="{82256304-9156-431C-AB38-61D3F6919C07}">
      <dgm:prSet phldrT="[Text]"/>
      <dgm:spPr/>
      <dgm:t>
        <a:bodyPr/>
        <a:lstStyle/>
        <a:p>
          <a:r>
            <a:rPr lang="en-US" dirty="0"/>
            <a:t>Ask those Impacted to Help Design Solutions</a:t>
          </a:r>
        </a:p>
      </dgm:t>
    </dgm:pt>
    <dgm:pt modelId="{44618C07-A6F5-444B-9DFB-6B85D70534A1}" type="parTrans" cxnId="{C5E72669-C970-42D3-BC65-784C3D36FB28}">
      <dgm:prSet/>
      <dgm:spPr/>
      <dgm:t>
        <a:bodyPr/>
        <a:lstStyle/>
        <a:p>
          <a:endParaRPr lang="en-US"/>
        </a:p>
      </dgm:t>
    </dgm:pt>
    <dgm:pt modelId="{3547D174-AA2F-45D2-B6C4-94B6503569A7}" type="sibTrans" cxnId="{C5E72669-C970-42D3-BC65-784C3D36FB28}">
      <dgm:prSet/>
      <dgm:spPr/>
      <dgm:t>
        <a:bodyPr/>
        <a:lstStyle/>
        <a:p>
          <a:endParaRPr lang="en-US"/>
        </a:p>
      </dgm:t>
    </dgm:pt>
    <dgm:pt modelId="{392F1213-CBD3-40EF-802D-F9334CE8A7A3}">
      <dgm:prSet phldrT="[Text]"/>
      <dgm:spPr/>
      <dgm:t>
        <a:bodyPr/>
        <a:lstStyle/>
        <a:p>
          <a:r>
            <a:rPr lang="en-US" dirty="0"/>
            <a:t>Continuously Adjust Based on Feedback</a:t>
          </a:r>
        </a:p>
      </dgm:t>
    </dgm:pt>
    <dgm:pt modelId="{33A957D9-63F3-43AD-9D35-6F514BFF4B9C}" type="parTrans" cxnId="{F29C891F-17A7-467E-B57B-E8F2D4E9B8E4}">
      <dgm:prSet/>
      <dgm:spPr/>
      <dgm:t>
        <a:bodyPr/>
        <a:lstStyle/>
        <a:p>
          <a:endParaRPr lang="en-US"/>
        </a:p>
      </dgm:t>
    </dgm:pt>
    <dgm:pt modelId="{717AF51F-AF1C-454C-A9C1-20CDAC7EF95A}" type="sibTrans" cxnId="{F29C891F-17A7-467E-B57B-E8F2D4E9B8E4}">
      <dgm:prSet/>
      <dgm:spPr/>
      <dgm:t>
        <a:bodyPr/>
        <a:lstStyle/>
        <a:p>
          <a:endParaRPr lang="en-US"/>
        </a:p>
      </dgm:t>
    </dgm:pt>
    <dgm:pt modelId="{6ACF9401-4E7A-41CA-80DD-972A3C3E3B93}" type="pres">
      <dgm:prSet presAssocID="{7BEC5C57-A58F-4AF3-B63C-E6E0F23BAEFE}" presName="diagram" presStyleCnt="0">
        <dgm:presLayoutVars>
          <dgm:dir/>
          <dgm:resizeHandles val="exact"/>
        </dgm:presLayoutVars>
      </dgm:prSet>
      <dgm:spPr/>
    </dgm:pt>
    <dgm:pt modelId="{324E5F05-2946-4BC0-AF4D-A1E405671C87}" type="pres">
      <dgm:prSet presAssocID="{CDABC227-508F-4906-8427-7704770327BD}" presName="arrow" presStyleLbl="node1" presStyleIdx="0" presStyleCnt="5">
        <dgm:presLayoutVars>
          <dgm:bulletEnabled val="1"/>
        </dgm:presLayoutVars>
      </dgm:prSet>
      <dgm:spPr/>
    </dgm:pt>
    <dgm:pt modelId="{22B9EB22-E9FA-4A13-BEE3-4CEB61C41937}" type="pres">
      <dgm:prSet presAssocID="{98B64591-F642-45DC-B23E-3CB39467B8FB}" presName="arrow" presStyleLbl="node1" presStyleIdx="1" presStyleCnt="5">
        <dgm:presLayoutVars>
          <dgm:bulletEnabled val="1"/>
        </dgm:presLayoutVars>
      </dgm:prSet>
      <dgm:spPr/>
    </dgm:pt>
    <dgm:pt modelId="{6CD024A0-B163-4EEC-8309-E38F9DE77B1D}" type="pres">
      <dgm:prSet presAssocID="{C264024A-8DDE-400B-B567-596FBD023D24}" presName="arrow" presStyleLbl="node1" presStyleIdx="2" presStyleCnt="5">
        <dgm:presLayoutVars>
          <dgm:bulletEnabled val="1"/>
        </dgm:presLayoutVars>
      </dgm:prSet>
      <dgm:spPr/>
    </dgm:pt>
    <dgm:pt modelId="{B236A10D-2B81-4FCD-8AE4-7B4EE78B500A}" type="pres">
      <dgm:prSet presAssocID="{82256304-9156-431C-AB38-61D3F6919C07}" presName="arrow" presStyleLbl="node1" presStyleIdx="3" presStyleCnt="5">
        <dgm:presLayoutVars>
          <dgm:bulletEnabled val="1"/>
        </dgm:presLayoutVars>
      </dgm:prSet>
      <dgm:spPr/>
    </dgm:pt>
    <dgm:pt modelId="{BF98826D-E9CE-4F8A-BFFB-313A36CA7B60}" type="pres">
      <dgm:prSet presAssocID="{392F1213-CBD3-40EF-802D-F9334CE8A7A3}" presName="arrow" presStyleLbl="node1" presStyleIdx="4" presStyleCnt="5">
        <dgm:presLayoutVars>
          <dgm:bulletEnabled val="1"/>
        </dgm:presLayoutVars>
      </dgm:prSet>
      <dgm:spPr/>
    </dgm:pt>
  </dgm:ptLst>
  <dgm:cxnLst>
    <dgm:cxn modelId="{7EAC711A-A72C-4BCC-A299-FFD690CD38EB}" srcId="{7BEC5C57-A58F-4AF3-B63C-E6E0F23BAEFE}" destId="{C264024A-8DDE-400B-B567-596FBD023D24}" srcOrd="2" destOrd="0" parTransId="{5BDDDD0D-0ACC-48FF-A26E-22A52FD5843F}" sibTransId="{95015D23-2650-417D-894D-17C62D02D43C}"/>
    <dgm:cxn modelId="{F29C891F-17A7-467E-B57B-E8F2D4E9B8E4}" srcId="{7BEC5C57-A58F-4AF3-B63C-E6E0F23BAEFE}" destId="{392F1213-CBD3-40EF-802D-F9334CE8A7A3}" srcOrd="4" destOrd="0" parTransId="{33A957D9-63F3-43AD-9D35-6F514BFF4B9C}" sibTransId="{717AF51F-AF1C-454C-A9C1-20CDAC7EF95A}"/>
    <dgm:cxn modelId="{9EEEB73B-C002-4B23-8C96-57D4B0359C49}" srcId="{7BEC5C57-A58F-4AF3-B63C-E6E0F23BAEFE}" destId="{CDABC227-508F-4906-8427-7704770327BD}" srcOrd="0" destOrd="0" parTransId="{31138E29-6313-4E38-9C30-78E62E184E40}" sibTransId="{15F27BCB-2204-4B9A-AA65-46E333966982}"/>
    <dgm:cxn modelId="{C5E72669-C970-42D3-BC65-784C3D36FB28}" srcId="{7BEC5C57-A58F-4AF3-B63C-E6E0F23BAEFE}" destId="{82256304-9156-431C-AB38-61D3F6919C07}" srcOrd="3" destOrd="0" parTransId="{44618C07-A6F5-444B-9DFB-6B85D70534A1}" sibTransId="{3547D174-AA2F-45D2-B6C4-94B6503569A7}"/>
    <dgm:cxn modelId="{235E4C54-800A-47DA-8944-50F3609872A4}" srcId="{7BEC5C57-A58F-4AF3-B63C-E6E0F23BAEFE}" destId="{98B64591-F642-45DC-B23E-3CB39467B8FB}" srcOrd="1" destOrd="0" parTransId="{ECFA17C5-6794-4322-9925-32B2050A2E17}" sibTransId="{09FCC1AD-FB48-4396-B4B1-055E7C9A0FD0}"/>
    <dgm:cxn modelId="{0231087B-3DD5-4BBD-998C-F4F41EF73848}" type="presOf" srcId="{7BEC5C57-A58F-4AF3-B63C-E6E0F23BAEFE}" destId="{6ACF9401-4E7A-41CA-80DD-972A3C3E3B93}" srcOrd="0" destOrd="0" presId="urn:microsoft.com/office/officeart/2005/8/layout/arrow5"/>
    <dgm:cxn modelId="{2855C87D-447F-498B-A25C-F24675FAC45C}" type="presOf" srcId="{CDABC227-508F-4906-8427-7704770327BD}" destId="{324E5F05-2946-4BC0-AF4D-A1E405671C87}" srcOrd="0" destOrd="0" presId="urn:microsoft.com/office/officeart/2005/8/layout/arrow5"/>
    <dgm:cxn modelId="{7C77D4A6-A360-42A8-98D9-30CA714D74CF}" type="presOf" srcId="{C264024A-8DDE-400B-B567-596FBD023D24}" destId="{6CD024A0-B163-4EEC-8309-E38F9DE77B1D}" srcOrd="0" destOrd="0" presId="urn:microsoft.com/office/officeart/2005/8/layout/arrow5"/>
    <dgm:cxn modelId="{15A0EDAF-3F4E-4277-900A-6BEDD08DDCA5}" type="presOf" srcId="{82256304-9156-431C-AB38-61D3F6919C07}" destId="{B236A10D-2B81-4FCD-8AE4-7B4EE78B500A}" srcOrd="0" destOrd="0" presId="urn:microsoft.com/office/officeart/2005/8/layout/arrow5"/>
    <dgm:cxn modelId="{FD8038BA-A4BD-4416-AF33-2A12835CA486}" type="presOf" srcId="{392F1213-CBD3-40EF-802D-F9334CE8A7A3}" destId="{BF98826D-E9CE-4F8A-BFFB-313A36CA7B60}" srcOrd="0" destOrd="0" presId="urn:microsoft.com/office/officeart/2005/8/layout/arrow5"/>
    <dgm:cxn modelId="{D15149CD-3FD6-45E2-B8AC-158FFD37B6A9}" type="presOf" srcId="{98B64591-F642-45DC-B23E-3CB39467B8FB}" destId="{22B9EB22-E9FA-4A13-BEE3-4CEB61C41937}" srcOrd="0" destOrd="0" presId="urn:microsoft.com/office/officeart/2005/8/layout/arrow5"/>
    <dgm:cxn modelId="{EE833B58-6521-47AB-B0D7-A1FC8FBF0A01}" type="presParOf" srcId="{6ACF9401-4E7A-41CA-80DD-972A3C3E3B93}" destId="{324E5F05-2946-4BC0-AF4D-A1E405671C87}" srcOrd="0" destOrd="0" presId="urn:microsoft.com/office/officeart/2005/8/layout/arrow5"/>
    <dgm:cxn modelId="{9ABB3B5E-792C-4253-A1BF-2D27BD39D946}" type="presParOf" srcId="{6ACF9401-4E7A-41CA-80DD-972A3C3E3B93}" destId="{22B9EB22-E9FA-4A13-BEE3-4CEB61C41937}" srcOrd="1" destOrd="0" presId="urn:microsoft.com/office/officeart/2005/8/layout/arrow5"/>
    <dgm:cxn modelId="{41594A52-7B84-4395-9B5B-7BB6A8EF071E}" type="presParOf" srcId="{6ACF9401-4E7A-41CA-80DD-972A3C3E3B93}" destId="{6CD024A0-B163-4EEC-8309-E38F9DE77B1D}" srcOrd="2" destOrd="0" presId="urn:microsoft.com/office/officeart/2005/8/layout/arrow5"/>
    <dgm:cxn modelId="{31743F3D-0F7C-45FF-8302-79805E27AEAB}" type="presParOf" srcId="{6ACF9401-4E7A-41CA-80DD-972A3C3E3B93}" destId="{B236A10D-2B81-4FCD-8AE4-7B4EE78B500A}" srcOrd="3" destOrd="0" presId="urn:microsoft.com/office/officeart/2005/8/layout/arrow5"/>
    <dgm:cxn modelId="{8F6EAB8A-FDE3-472B-82EA-A71700E49CF9}" type="presParOf" srcId="{6ACF9401-4E7A-41CA-80DD-972A3C3E3B93}" destId="{BF98826D-E9CE-4F8A-BFFB-313A36CA7B60}" srcOrd="4"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69F952-9751-4ADD-9500-058F0DE7A627}" type="doc">
      <dgm:prSet loTypeId="urn:microsoft.com/office/officeart/2005/8/layout/hList6" loCatId="list" qsTypeId="urn:microsoft.com/office/officeart/2005/8/quickstyle/3d2" qsCatId="3D" csTypeId="urn:microsoft.com/office/officeart/2005/8/colors/accent0_3" csCatId="mainScheme" phldr="1"/>
      <dgm:spPr/>
      <dgm:t>
        <a:bodyPr/>
        <a:lstStyle/>
        <a:p>
          <a:endParaRPr lang="en-US"/>
        </a:p>
      </dgm:t>
    </dgm:pt>
    <dgm:pt modelId="{3622AD79-204A-4D82-9771-E7A7E6776387}">
      <dgm:prSet phldrT="[Text]"/>
      <dgm:spPr/>
      <dgm:t>
        <a:bodyPr/>
        <a:lstStyle/>
        <a:p>
          <a:r>
            <a:rPr lang="en-US" b="1" dirty="0"/>
            <a:t>Public Engagement</a:t>
          </a:r>
        </a:p>
      </dgm:t>
    </dgm:pt>
    <dgm:pt modelId="{AC9F92B6-0641-4F05-933C-795282BA5BA1}" type="parTrans" cxnId="{322D7976-FAB9-4693-B69A-C66F006454E9}">
      <dgm:prSet/>
      <dgm:spPr/>
      <dgm:t>
        <a:bodyPr/>
        <a:lstStyle/>
        <a:p>
          <a:endParaRPr lang="en-US"/>
        </a:p>
      </dgm:t>
    </dgm:pt>
    <dgm:pt modelId="{79031D83-6FF2-4F18-AF08-D59D4247F3D3}" type="sibTrans" cxnId="{322D7976-FAB9-4693-B69A-C66F006454E9}">
      <dgm:prSet/>
      <dgm:spPr/>
      <dgm:t>
        <a:bodyPr/>
        <a:lstStyle/>
        <a:p>
          <a:endParaRPr lang="en-US"/>
        </a:p>
      </dgm:t>
    </dgm:pt>
    <dgm:pt modelId="{3B255A97-7D02-42BC-8E67-10F1268A70E5}">
      <dgm:prSet phldrT="[Text]"/>
      <dgm:spPr/>
      <dgm:t>
        <a:bodyPr/>
        <a:lstStyle/>
        <a:p>
          <a:r>
            <a:rPr lang="en-US" dirty="0"/>
            <a:t>Leverage justice and community service organization partnerships.</a:t>
          </a:r>
        </a:p>
      </dgm:t>
    </dgm:pt>
    <dgm:pt modelId="{A337D4F8-3548-44C5-81CE-69A6FAFA577F}" type="parTrans" cxnId="{11E5718E-3CAF-4413-AD02-F01CC6024366}">
      <dgm:prSet/>
      <dgm:spPr/>
      <dgm:t>
        <a:bodyPr/>
        <a:lstStyle/>
        <a:p>
          <a:endParaRPr lang="en-US"/>
        </a:p>
      </dgm:t>
    </dgm:pt>
    <dgm:pt modelId="{652390DE-356F-4EA4-B69F-58DFF387F96C}" type="sibTrans" cxnId="{11E5718E-3CAF-4413-AD02-F01CC6024366}">
      <dgm:prSet/>
      <dgm:spPr/>
      <dgm:t>
        <a:bodyPr/>
        <a:lstStyle/>
        <a:p>
          <a:endParaRPr lang="en-US"/>
        </a:p>
      </dgm:t>
    </dgm:pt>
    <dgm:pt modelId="{C1D1DFFD-FC96-4F5A-908C-0C6B7F5DAED3}">
      <dgm:prSet phldrT="[Text]"/>
      <dgm:spPr/>
      <dgm:t>
        <a:bodyPr/>
        <a:lstStyle/>
        <a:p>
          <a:r>
            <a:rPr lang="en-US" dirty="0"/>
            <a:t>Increase data transparency to support community-involved crime prevention efforts.</a:t>
          </a:r>
        </a:p>
      </dgm:t>
    </dgm:pt>
    <dgm:pt modelId="{B9FA95D6-905D-4993-94F8-8CD1DCA1698F}" type="parTrans" cxnId="{167F16AF-BABD-43A5-B385-D855CBEE1D71}">
      <dgm:prSet/>
      <dgm:spPr/>
      <dgm:t>
        <a:bodyPr/>
        <a:lstStyle/>
        <a:p>
          <a:endParaRPr lang="en-US"/>
        </a:p>
      </dgm:t>
    </dgm:pt>
    <dgm:pt modelId="{5908F314-3D3E-4B8B-B42E-6EC7DF8CB2F3}" type="sibTrans" cxnId="{167F16AF-BABD-43A5-B385-D855CBEE1D71}">
      <dgm:prSet/>
      <dgm:spPr/>
      <dgm:t>
        <a:bodyPr/>
        <a:lstStyle/>
        <a:p>
          <a:endParaRPr lang="en-US"/>
        </a:p>
      </dgm:t>
    </dgm:pt>
    <dgm:pt modelId="{6BF12BE6-4850-4033-B0A0-BC2CE5110F8D}">
      <dgm:prSet phldrT="[Text]"/>
      <dgm:spPr/>
      <dgm:t>
        <a:bodyPr/>
        <a:lstStyle/>
        <a:p>
          <a:r>
            <a:rPr lang="en-US" b="1" dirty="0"/>
            <a:t>Strategic Policing</a:t>
          </a:r>
        </a:p>
      </dgm:t>
    </dgm:pt>
    <dgm:pt modelId="{071F6B3F-26C4-4779-A8AD-CDFB0B2F2B07}" type="parTrans" cxnId="{1E55F89A-9318-49ED-9C90-99B625BEF844}">
      <dgm:prSet/>
      <dgm:spPr/>
      <dgm:t>
        <a:bodyPr/>
        <a:lstStyle/>
        <a:p>
          <a:endParaRPr lang="en-US"/>
        </a:p>
      </dgm:t>
    </dgm:pt>
    <dgm:pt modelId="{2FE2C2E9-2B7F-44A4-9223-D71390D652DE}" type="sibTrans" cxnId="{1E55F89A-9318-49ED-9C90-99B625BEF844}">
      <dgm:prSet/>
      <dgm:spPr/>
      <dgm:t>
        <a:bodyPr/>
        <a:lstStyle/>
        <a:p>
          <a:endParaRPr lang="en-US"/>
        </a:p>
      </dgm:t>
    </dgm:pt>
    <dgm:pt modelId="{226686DA-E20B-4C11-8BC7-7770FB404DE4}">
      <dgm:prSet phldrT="[Text]"/>
      <dgm:spPr/>
      <dgm:t>
        <a:bodyPr/>
        <a:lstStyle/>
        <a:p>
          <a:r>
            <a:rPr lang="en-US" dirty="0"/>
            <a:t>Increase police visibility to promote public interaction and maintain public order.</a:t>
          </a:r>
        </a:p>
      </dgm:t>
    </dgm:pt>
    <dgm:pt modelId="{37C8BEDD-E078-48E5-A2F3-3E2CA8BB4246}" type="parTrans" cxnId="{34CC8DA8-1247-4297-AC85-4235EB72543B}">
      <dgm:prSet/>
      <dgm:spPr/>
      <dgm:t>
        <a:bodyPr/>
        <a:lstStyle/>
        <a:p>
          <a:endParaRPr lang="en-US"/>
        </a:p>
      </dgm:t>
    </dgm:pt>
    <dgm:pt modelId="{AF954E94-6132-479A-93EB-00EC1F07E8E9}" type="sibTrans" cxnId="{34CC8DA8-1247-4297-AC85-4235EB72543B}">
      <dgm:prSet/>
      <dgm:spPr/>
      <dgm:t>
        <a:bodyPr/>
        <a:lstStyle/>
        <a:p>
          <a:endParaRPr lang="en-US"/>
        </a:p>
      </dgm:t>
    </dgm:pt>
    <dgm:pt modelId="{7DE6F8E4-9841-4B4C-9279-9FE36B099580}">
      <dgm:prSet phldrT="[Text]"/>
      <dgm:spPr/>
      <dgm:t>
        <a:bodyPr/>
        <a:lstStyle/>
        <a:p>
          <a:r>
            <a:rPr lang="en-US" dirty="0"/>
            <a:t>Provide crime and strategy updates in newly established business sectors.</a:t>
          </a:r>
        </a:p>
      </dgm:t>
    </dgm:pt>
    <dgm:pt modelId="{CEC1C567-4D0C-44E2-A781-2C58E1094038}" type="parTrans" cxnId="{81852CFF-B5EA-46F0-A9A7-AAA0F670A425}">
      <dgm:prSet/>
      <dgm:spPr/>
      <dgm:t>
        <a:bodyPr/>
        <a:lstStyle/>
        <a:p>
          <a:endParaRPr lang="en-US"/>
        </a:p>
      </dgm:t>
    </dgm:pt>
    <dgm:pt modelId="{ADBB981D-2FE5-4606-A196-A5E7DE92763D}" type="sibTrans" cxnId="{81852CFF-B5EA-46F0-A9A7-AAA0F670A425}">
      <dgm:prSet/>
      <dgm:spPr/>
      <dgm:t>
        <a:bodyPr/>
        <a:lstStyle/>
        <a:p>
          <a:endParaRPr lang="en-US"/>
        </a:p>
      </dgm:t>
    </dgm:pt>
    <dgm:pt modelId="{9F0D9608-5222-43BF-AD29-943C11F97195}">
      <dgm:prSet phldrT="[Text]"/>
      <dgm:spPr/>
      <dgm:t>
        <a:bodyPr/>
        <a:lstStyle/>
        <a:p>
          <a:r>
            <a:rPr lang="en-US" b="1" dirty="0"/>
            <a:t>Holistic Governance</a:t>
          </a:r>
        </a:p>
      </dgm:t>
    </dgm:pt>
    <dgm:pt modelId="{73B8F87D-F4C6-4637-BAF8-89073944D070}" type="parTrans" cxnId="{00E3CCE8-39AD-4FA9-86E7-F4900E4B3BA5}">
      <dgm:prSet/>
      <dgm:spPr/>
      <dgm:t>
        <a:bodyPr/>
        <a:lstStyle/>
        <a:p>
          <a:endParaRPr lang="en-US"/>
        </a:p>
      </dgm:t>
    </dgm:pt>
    <dgm:pt modelId="{C414AD6B-38AA-4340-BE42-911722D56AD6}" type="sibTrans" cxnId="{00E3CCE8-39AD-4FA9-86E7-F4900E4B3BA5}">
      <dgm:prSet/>
      <dgm:spPr/>
      <dgm:t>
        <a:bodyPr/>
        <a:lstStyle/>
        <a:p>
          <a:endParaRPr lang="en-US"/>
        </a:p>
      </dgm:t>
    </dgm:pt>
    <dgm:pt modelId="{69F58422-B4AB-4693-95E5-889B516CB8F8}">
      <dgm:prSet phldrT="[Text]"/>
      <dgm:spPr/>
      <dgm:t>
        <a:bodyPr/>
        <a:lstStyle/>
        <a:p>
          <a:r>
            <a:rPr lang="en-US" dirty="0"/>
            <a:t>Establish a whole-of-government crime prevention working group led by City leadership.</a:t>
          </a:r>
        </a:p>
      </dgm:t>
    </dgm:pt>
    <dgm:pt modelId="{FFB1FF78-35A3-4FEC-8BB1-11A80B3297D1}" type="parTrans" cxnId="{820CC495-982E-4945-AB7C-584B7073E8E7}">
      <dgm:prSet/>
      <dgm:spPr/>
      <dgm:t>
        <a:bodyPr/>
        <a:lstStyle/>
        <a:p>
          <a:endParaRPr lang="en-US"/>
        </a:p>
      </dgm:t>
    </dgm:pt>
    <dgm:pt modelId="{73BDD417-2B60-482B-AA92-AA999658B1B3}" type="sibTrans" cxnId="{820CC495-982E-4945-AB7C-584B7073E8E7}">
      <dgm:prSet/>
      <dgm:spPr/>
      <dgm:t>
        <a:bodyPr/>
        <a:lstStyle/>
        <a:p>
          <a:endParaRPr lang="en-US"/>
        </a:p>
      </dgm:t>
    </dgm:pt>
    <dgm:pt modelId="{41AE8F81-EE32-45D5-ABB7-3428B94636D8}">
      <dgm:prSet phldrT="[Text]"/>
      <dgm:spPr/>
      <dgm:t>
        <a:bodyPr/>
        <a:lstStyle/>
        <a:p>
          <a:r>
            <a:rPr lang="en-US" dirty="0"/>
            <a:t>Leverage Austin Regional Intelligence Center capabilities, partnerships, and City-wide resources for prevention efforts.</a:t>
          </a:r>
        </a:p>
      </dgm:t>
    </dgm:pt>
    <dgm:pt modelId="{6F0F6B64-C644-4025-B1AC-A9E3A4ABDFE0}" type="parTrans" cxnId="{EA6273AF-F807-4C73-8519-2099C4F62D8C}">
      <dgm:prSet/>
      <dgm:spPr/>
      <dgm:t>
        <a:bodyPr/>
        <a:lstStyle/>
        <a:p>
          <a:endParaRPr lang="en-US"/>
        </a:p>
      </dgm:t>
    </dgm:pt>
    <dgm:pt modelId="{8B625B80-6732-4EF7-9508-56A18F17DD86}" type="sibTrans" cxnId="{EA6273AF-F807-4C73-8519-2099C4F62D8C}">
      <dgm:prSet/>
      <dgm:spPr/>
      <dgm:t>
        <a:bodyPr/>
        <a:lstStyle/>
        <a:p>
          <a:endParaRPr lang="en-US"/>
        </a:p>
      </dgm:t>
    </dgm:pt>
    <dgm:pt modelId="{269B8C6A-1665-49AC-8F1C-618734F4FE12}">
      <dgm:prSet phldrT="[Text]"/>
      <dgm:spPr/>
      <dgm:t>
        <a:bodyPr/>
        <a:lstStyle/>
        <a:p>
          <a:r>
            <a:rPr lang="en-US" dirty="0"/>
            <a:t>Expand business and public awareness/action campaigns.</a:t>
          </a:r>
        </a:p>
      </dgm:t>
    </dgm:pt>
    <dgm:pt modelId="{EF2BD934-6DA2-4EA0-9D4E-21D643369223}" type="parTrans" cxnId="{C75C6EE3-96A8-451C-A9CF-39C3791B3499}">
      <dgm:prSet/>
      <dgm:spPr/>
      <dgm:t>
        <a:bodyPr/>
        <a:lstStyle/>
        <a:p>
          <a:endParaRPr lang="en-US"/>
        </a:p>
      </dgm:t>
    </dgm:pt>
    <dgm:pt modelId="{6CF48FEE-7B6A-4535-9E05-3858F688CF8D}" type="sibTrans" cxnId="{C75C6EE3-96A8-451C-A9CF-39C3791B3499}">
      <dgm:prSet/>
      <dgm:spPr/>
      <dgm:t>
        <a:bodyPr/>
        <a:lstStyle/>
        <a:p>
          <a:endParaRPr lang="en-US"/>
        </a:p>
      </dgm:t>
    </dgm:pt>
    <dgm:pt modelId="{D90E3FAC-F579-4F99-BA06-322E4576A5EC}">
      <dgm:prSet phldrT="[Text]"/>
      <dgm:spPr/>
      <dgm:t>
        <a:bodyPr/>
        <a:lstStyle/>
        <a:p>
          <a:r>
            <a:rPr lang="en-US" dirty="0"/>
            <a:t>Use data-driven and evidence-based patrol deployment and deterrence strategies.</a:t>
          </a:r>
        </a:p>
      </dgm:t>
    </dgm:pt>
    <dgm:pt modelId="{E44935FE-5E48-4FC6-BC35-640588BD9912}" type="parTrans" cxnId="{CFE54F84-C521-40AE-9C53-1A58B482CE86}">
      <dgm:prSet/>
      <dgm:spPr/>
      <dgm:t>
        <a:bodyPr/>
        <a:lstStyle/>
        <a:p>
          <a:endParaRPr lang="en-US"/>
        </a:p>
      </dgm:t>
    </dgm:pt>
    <dgm:pt modelId="{10A90032-D1C5-40B3-BF8E-E878F2315E1B}" type="sibTrans" cxnId="{CFE54F84-C521-40AE-9C53-1A58B482CE86}">
      <dgm:prSet/>
      <dgm:spPr/>
      <dgm:t>
        <a:bodyPr/>
        <a:lstStyle/>
        <a:p>
          <a:endParaRPr lang="en-US"/>
        </a:p>
      </dgm:t>
    </dgm:pt>
    <dgm:pt modelId="{4C6EB10A-1B4C-4176-8991-ED41AFE38A2B}">
      <dgm:prSet phldrT="[Text]"/>
      <dgm:spPr/>
      <dgm:t>
        <a:bodyPr/>
        <a:lstStyle/>
        <a:p>
          <a:r>
            <a:rPr lang="en-US" dirty="0"/>
            <a:t>Initiate problem-solving projects and investigations to block crime opportunities.</a:t>
          </a:r>
        </a:p>
      </dgm:t>
    </dgm:pt>
    <dgm:pt modelId="{88FB3EDB-E005-4942-82BF-BDE06F598673}" type="parTrans" cxnId="{20AD70EE-E004-4ED5-9680-92FF1BFADBC3}">
      <dgm:prSet/>
      <dgm:spPr/>
      <dgm:t>
        <a:bodyPr/>
        <a:lstStyle/>
        <a:p>
          <a:endParaRPr lang="en-US"/>
        </a:p>
      </dgm:t>
    </dgm:pt>
    <dgm:pt modelId="{7DB1BD6C-C338-4BF6-BB5D-C34926DF0F88}" type="sibTrans" cxnId="{20AD70EE-E004-4ED5-9680-92FF1BFADBC3}">
      <dgm:prSet/>
      <dgm:spPr/>
      <dgm:t>
        <a:bodyPr/>
        <a:lstStyle/>
        <a:p>
          <a:endParaRPr lang="en-US"/>
        </a:p>
      </dgm:t>
    </dgm:pt>
    <dgm:pt modelId="{876C439F-A83E-4FDE-8587-F29CD1527940}">
      <dgm:prSet phldrT="[Text]"/>
      <dgm:spPr/>
      <dgm:t>
        <a:bodyPr/>
        <a:lstStyle/>
        <a:p>
          <a:r>
            <a:rPr lang="en-US" dirty="0"/>
            <a:t>Coordinate with District City Council Members.</a:t>
          </a:r>
        </a:p>
      </dgm:t>
    </dgm:pt>
    <dgm:pt modelId="{7FD97370-FE3D-4DDF-AEC1-7BAE762B0864}" type="parTrans" cxnId="{37FD15B7-39DD-4B68-AA4C-8AD1AB3A0776}">
      <dgm:prSet/>
      <dgm:spPr/>
      <dgm:t>
        <a:bodyPr/>
        <a:lstStyle/>
        <a:p>
          <a:endParaRPr lang="en-US"/>
        </a:p>
      </dgm:t>
    </dgm:pt>
    <dgm:pt modelId="{FB588431-74D8-4966-97AA-C6DA1F87D14A}" type="sibTrans" cxnId="{37FD15B7-39DD-4B68-AA4C-8AD1AB3A0776}">
      <dgm:prSet/>
      <dgm:spPr/>
      <dgm:t>
        <a:bodyPr/>
        <a:lstStyle/>
        <a:p>
          <a:endParaRPr lang="en-US"/>
        </a:p>
      </dgm:t>
    </dgm:pt>
    <dgm:pt modelId="{7343D790-39A4-4068-8977-52F334F573AA}" type="pres">
      <dgm:prSet presAssocID="{C069F952-9751-4ADD-9500-058F0DE7A627}" presName="Name0" presStyleCnt="0">
        <dgm:presLayoutVars>
          <dgm:dir/>
          <dgm:resizeHandles val="exact"/>
        </dgm:presLayoutVars>
      </dgm:prSet>
      <dgm:spPr/>
    </dgm:pt>
    <dgm:pt modelId="{FB555A34-2136-4CEE-8AFB-3BE8DF857A0D}" type="pres">
      <dgm:prSet presAssocID="{3622AD79-204A-4D82-9771-E7A7E6776387}" presName="node" presStyleLbl="node1" presStyleIdx="0" presStyleCnt="3">
        <dgm:presLayoutVars>
          <dgm:bulletEnabled val="1"/>
        </dgm:presLayoutVars>
      </dgm:prSet>
      <dgm:spPr/>
    </dgm:pt>
    <dgm:pt modelId="{38B610EB-9588-4A35-84F1-BFB7D020B577}" type="pres">
      <dgm:prSet presAssocID="{79031D83-6FF2-4F18-AF08-D59D4247F3D3}" presName="sibTrans" presStyleCnt="0"/>
      <dgm:spPr/>
    </dgm:pt>
    <dgm:pt modelId="{B11F15AB-851C-45A5-A0C3-6613302743C9}" type="pres">
      <dgm:prSet presAssocID="{6BF12BE6-4850-4033-B0A0-BC2CE5110F8D}" presName="node" presStyleLbl="node1" presStyleIdx="1" presStyleCnt="3">
        <dgm:presLayoutVars>
          <dgm:bulletEnabled val="1"/>
        </dgm:presLayoutVars>
      </dgm:prSet>
      <dgm:spPr/>
    </dgm:pt>
    <dgm:pt modelId="{20462263-622E-484C-8D9B-09E3A63C1852}" type="pres">
      <dgm:prSet presAssocID="{2FE2C2E9-2B7F-44A4-9223-D71390D652DE}" presName="sibTrans" presStyleCnt="0"/>
      <dgm:spPr/>
    </dgm:pt>
    <dgm:pt modelId="{7606D607-2122-4D1E-9C09-713FE05C35A7}" type="pres">
      <dgm:prSet presAssocID="{9F0D9608-5222-43BF-AD29-943C11F97195}" presName="node" presStyleLbl="node1" presStyleIdx="2" presStyleCnt="3">
        <dgm:presLayoutVars>
          <dgm:bulletEnabled val="1"/>
        </dgm:presLayoutVars>
      </dgm:prSet>
      <dgm:spPr/>
    </dgm:pt>
  </dgm:ptLst>
  <dgm:cxnLst>
    <dgm:cxn modelId="{D6251C02-99E5-4C73-AB88-D1E3B56A1221}" type="presOf" srcId="{41AE8F81-EE32-45D5-ABB7-3428B94636D8}" destId="{7606D607-2122-4D1E-9C09-713FE05C35A7}" srcOrd="0" destOrd="2" presId="urn:microsoft.com/office/officeart/2005/8/layout/hList6"/>
    <dgm:cxn modelId="{DA8F221A-D6AB-4514-827C-6DEC36F3C654}" type="presOf" srcId="{4C6EB10A-1B4C-4176-8991-ED41AFE38A2B}" destId="{B11F15AB-851C-45A5-A0C3-6613302743C9}" srcOrd="0" destOrd="4" presId="urn:microsoft.com/office/officeart/2005/8/layout/hList6"/>
    <dgm:cxn modelId="{C9234B25-8D6D-4BD5-BF09-E81C3DBE41B2}" type="presOf" srcId="{D90E3FAC-F579-4F99-BA06-322E4576A5EC}" destId="{B11F15AB-851C-45A5-A0C3-6613302743C9}" srcOrd="0" destOrd="2" presId="urn:microsoft.com/office/officeart/2005/8/layout/hList6"/>
    <dgm:cxn modelId="{7F96912F-111D-447E-AEC1-97CD67AAD9EA}" type="presOf" srcId="{7DE6F8E4-9841-4B4C-9279-9FE36B099580}" destId="{B11F15AB-851C-45A5-A0C3-6613302743C9}" srcOrd="0" destOrd="3" presId="urn:microsoft.com/office/officeart/2005/8/layout/hList6"/>
    <dgm:cxn modelId="{000D5F30-2EEA-42E1-A0EF-F3FA668B284D}" type="presOf" srcId="{C1D1DFFD-FC96-4F5A-908C-0C6B7F5DAED3}" destId="{FB555A34-2136-4CEE-8AFB-3BE8DF857A0D}" srcOrd="0" destOrd="2" presId="urn:microsoft.com/office/officeart/2005/8/layout/hList6"/>
    <dgm:cxn modelId="{0F0C9131-ED10-49E7-B67A-E5918F669C90}" type="presOf" srcId="{226686DA-E20B-4C11-8BC7-7770FB404DE4}" destId="{B11F15AB-851C-45A5-A0C3-6613302743C9}" srcOrd="0" destOrd="1" presId="urn:microsoft.com/office/officeart/2005/8/layout/hList6"/>
    <dgm:cxn modelId="{4EADFD3A-621A-4584-BCC4-154C6F8E82C6}" type="presOf" srcId="{269B8C6A-1665-49AC-8F1C-618734F4FE12}" destId="{FB555A34-2136-4CEE-8AFB-3BE8DF857A0D}" srcOrd="0" destOrd="3" presId="urn:microsoft.com/office/officeart/2005/8/layout/hList6"/>
    <dgm:cxn modelId="{72058773-F64E-49F1-A83C-017654A37FB4}" type="presOf" srcId="{3B255A97-7D02-42BC-8E67-10F1268A70E5}" destId="{FB555A34-2136-4CEE-8AFB-3BE8DF857A0D}" srcOrd="0" destOrd="1" presId="urn:microsoft.com/office/officeart/2005/8/layout/hList6"/>
    <dgm:cxn modelId="{322D7976-FAB9-4693-B69A-C66F006454E9}" srcId="{C069F952-9751-4ADD-9500-058F0DE7A627}" destId="{3622AD79-204A-4D82-9771-E7A7E6776387}" srcOrd="0" destOrd="0" parTransId="{AC9F92B6-0641-4F05-933C-795282BA5BA1}" sibTransId="{79031D83-6FF2-4F18-AF08-D59D4247F3D3}"/>
    <dgm:cxn modelId="{CFE54F84-C521-40AE-9C53-1A58B482CE86}" srcId="{6BF12BE6-4850-4033-B0A0-BC2CE5110F8D}" destId="{D90E3FAC-F579-4F99-BA06-322E4576A5EC}" srcOrd="1" destOrd="0" parTransId="{E44935FE-5E48-4FC6-BC35-640588BD9912}" sibTransId="{10A90032-D1C5-40B3-BF8E-E878F2315E1B}"/>
    <dgm:cxn modelId="{11E5718E-3CAF-4413-AD02-F01CC6024366}" srcId="{3622AD79-204A-4D82-9771-E7A7E6776387}" destId="{3B255A97-7D02-42BC-8E67-10F1268A70E5}" srcOrd="0" destOrd="0" parTransId="{A337D4F8-3548-44C5-81CE-69A6FAFA577F}" sibTransId="{652390DE-356F-4EA4-B69F-58DFF387F96C}"/>
    <dgm:cxn modelId="{820CC495-982E-4945-AB7C-584B7073E8E7}" srcId="{9F0D9608-5222-43BF-AD29-943C11F97195}" destId="{69F58422-B4AB-4693-95E5-889B516CB8F8}" srcOrd="0" destOrd="0" parTransId="{FFB1FF78-35A3-4FEC-8BB1-11A80B3297D1}" sibTransId="{73BDD417-2B60-482B-AA92-AA999658B1B3}"/>
    <dgm:cxn modelId="{1E55F89A-9318-49ED-9C90-99B625BEF844}" srcId="{C069F952-9751-4ADD-9500-058F0DE7A627}" destId="{6BF12BE6-4850-4033-B0A0-BC2CE5110F8D}" srcOrd="1" destOrd="0" parTransId="{071F6B3F-26C4-4779-A8AD-CDFB0B2F2B07}" sibTransId="{2FE2C2E9-2B7F-44A4-9223-D71390D652DE}"/>
    <dgm:cxn modelId="{34CC8DA8-1247-4297-AC85-4235EB72543B}" srcId="{6BF12BE6-4850-4033-B0A0-BC2CE5110F8D}" destId="{226686DA-E20B-4C11-8BC7-7770FB404DE4}" srcOrd="0" destOrd="0" parTransId="{37C8BEDD-E078-48E5-A2F3-3E2CA8BB4246}" sibTransId="{AF954E94-6132-479A-93EB-00EC1F07E8E9}"/>
    <dgm:cxn modelId="{167F16AF-BABD-43A5-B385-D855CBEE1D71}" srcId="{3622AD79-204A-4D82-9771-E7A7E6776387}" destId="{C1D1DFFD-FC96-4F5A-908C-0C6B7F5DAED3}" srcOrd="1" destOrd="0" parTransId="{B9FA95D6-905D-4993-94F8-8CD1DCA1698F}" sibTransId="{5908F314-3D3E-4B8B-B42E-6EC7DF8CB2F3}"/>
    <dgm:cxn modelId="{EA6273AF-F807-4C73-8519-2099C4F62D8C}" srcId="{9F0D9608-5222-43BF-AD29-943C11F97195}" destId="{41AE8F81-EE32-45D5-ABB7-3428B94636D8}" srcOrd="1" destOrd="0" parTransId="{6F0F6B64-C644-4025-B1AC-A9E3A4ABDFE0}" sibTransId="{8B625B80-6732-4EF7-9508-56A18F17DD86}"/>
    <dgm:cxn modelId="{37FD15B7-39DD-4B68-AA4C-8AD1AB3A0776}" srcId="{9F0D9608-5222-43BF-AD29-943C11F97195}" destId="{876C439F-A83E-4FDE-8587-F29CD1527940}" srcOrd="2" destOrd="0" parTransId="{7FD97370-FE3D-4DDF-AEC1-7BAE762B0864}" sibTransId="{FB588431-74D8-4966-97AA-C6DA1F87D14A}"/>
    <dgm:cxn modelId="{4CE6F3BA-4B55-41CA-AAFE-6B8C5CB6A563}" type="presOf" srcId="{69F58422-B4AB-4693-95E5-889B516CB8F8}" destId="{7606D607-2122-4D1E-9C09-713FE05C35A7}" srcOrd="0" destOrd="1" presId="urn:microsoft.com/office/officeart/2005/8/layout/hList6"/>
    <dgm:cxn modelId="{87F4B1C1-BF9D-4522-A4A5-736E6F756EB1}" type="presOf" srcId="{C069F952-9751-4ADD-9500-058F0DE7A627}" destId="{7343D790-39A4-4068-8977-52F334F573AA}" srcOrd="0" destOrd="0" presId="urn:microsoft.com/office/officeart/2005/8/layout/hList6"/>
    <dgm:cxn modelId="{9BAE79C5-3826-431F-832B-234F22A3B3BD}" type="presOf" srcId="{6BF12BE6-4850-4033-B0A0-BC2CE5110F8D}" destId="{B11F15AB-851C-45A5-A0C3-6613302743C9}" srcOrd="0" destOrd="0" presId="urn:microsoft.com/office/officeart/2005/8/layout/hList6"/>
    <dgm:cxn modelId="{688161C6-88BE-47B7-BBBD-93B10EBB2FE6}" type="presOf" srcId="{876C439F-A83E-4FDE-8587-F29CD1527940}" destId="{7606D607-2122-4D1E-9C09-713FE05C35A7}" srcOrd="0" destOrd="3" presId="urn:microsoft.com/office/officeart/2005/8/layout/hList6"/>
    <dgm:cxn modelId="{C75C6EE3-96A8-451C-A9CF-39C3791B3499}" srcId="{3622AD79-204A-4D82-9771-E7A7E6776387}" destId="{269B8C6A-1665-49AC-8F1C-618734F4FE12}" srcOrd="2" destOrd="0" parTransId="{EF2BD934-6DA2-4EA0-9D4E-21D643369223}" sibTransId="{6CF48FEE-7B6A-4535-9E05-3858F688CF8D}"/>
    <dgm:cxn modelId="{00E3CCE8-39AD-4FA9-86E7-F4900E4B3BA5}" srcId="{C069F952-9751-4ADD-9500-058F0DE7A627}" destId="{9F0D9608-5222-43BF-AD29-943C11F97195}" srcOrd="2" destOrd="0" parTransId="{73B8F87D-F4C6-4637-BAF8-89073944D070}" sibTransId="{C414AD6B-38AA-4340-BE42-911722D56AD6}"/>
    <dgm:cxn modelId="{20AD70EE-E004-4ED5-9680-92FF1BFADBC3}" srcId="{6BF12BE6-4850-4033-B0A0-BC2CE5110F8D}" destId="{4C6EB10A-1B4C-4176-8991-ED41AFE38A2B}" srcOrd="3" destOrd="0" parTransId="{88FB3EDB-E005-4942-82BF-BDE06F598673}" sibTransId="{7DB1BD6C-C338-4BF6-BB5D-C34926DF0F88}"/>
    <dgm:cxn modelId="{D389D8F3-9FD9-484F-9FD7-61DA4055ACC0}" type="presOf" srcId="{3622AD79-204A-4D82-9771-E7A7E6776387}" destId="{FB555A34-2136-4CEE-8AFB-3BE8DF857A0D}" srcOrd="0" destOrd="0" presId="urn:microsoft.com/office/officeart/2005/8/layout/hList6"/>
    <dgm:cxn modelId="{4F23A7F6-1CF5-43CA-A5EB-51EC526D1629}" type="presOf" srcId="{9F0D9608-5222-43BF-AD29-943C11F97195}" destId="{7606D607-2122-4D1E-9C09-713FE05C35A7}" srcOrd="0" destOrd="0" presId="urn:microsoft.com/office/officeart/2005/8/layout/hList6"/>
    <dgm:cxn modelId="{81852CFF-B5EA-46F0-A9A7-AAA0F670A425}" srcId="{6BF12BE6-4850-4033-B0A0-BC2CE5110F8D}" destId="{7DE6F8E4-9841-4B4C-9279-9FE36B099580}" srcOrd="2" destOrd="0" parTransId="{CEC1C567-4D0C-44E2-A781-2C58E1094038}" sibTransId="{ADBB981D-2FE5-4606-A196-A5E7DE92763D}"/>
    <dgm:cxn modelId="{D34DE829-FF3C-4320-9BA9-EDF23122D928}" type="presParOf" srcId="{7343D790-39A4-4068-8977-52F334F573AA}" destId="{FB555A34-2136-4CEE-8AFB-3BE8DF857A0D}" srcOrd="0" destOrd="0" presId="urn:microsoft.com/office/officeart/2005/8/layout/hList6"/>
    <dgm:cxn modelId="{439254CE-F414-4479-B97A-0ACCD32C4FD9}" type="presParOf" srcId="{7343D790-39A4-4068-8977-52F334F573AA}" destId="{38B610EB-9588-4A35-84F1-BFB7D020B577}" srcOrd="1" destOrd="0" presId="urn:microsoft.com/office/officeart/2005/8/layout/hList6"/>
    <dgm:cxn modelId="{54099474-5992-4405-9349-E7C90D9BA7DB}" type="presParOf" srcId="{7343D790-39A4-4068-8977-52F334F573AA}" destId="{B11F15AB-851C-45A5-A0C3-6613302743C9}" srcOrd="2" destOrd="0" presId="urn:microsoft.com/office/officeart/2005/8/layout/hList6"/>
    <dgm:cxn modelId="{C6FEBAC0-2AFE-4F60-A225-35EDA23B8708}" type="presParOf" srcId="{7343D790-39A4-4068-8977-52F334F573AA}" destId="{20462263-622E-484C-8D9B-09E3A63C1852}" srcOrd="3" destOrd="0" presId="urn:microsoft.com/office/officeart/2005/8/layout/hList6"/>
    <dgm:cxn modelId="{D90118B7-0C43-4C80-9261-898615133B9B}" type="presParOf" srcId="{7343D790-39A4-4068-8977-52F334F573AA}" destId="{7606D607-2122-4D1E-9C09-713FE05C35A7}"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83F78-182E-4753-AC60-9B1D286103EC}">
      <dsp:nvSpPr>
        <dsp:cNvPr id="0" name=""/>
        <dsp:cNvSpPr/>
      </dsp:nvSpPr>
      <dsp:spPr>
        <a:xfrm>
          <a:off x="2908493" y="0"/>
          <a:ext cx="1786577" cy="1786759"/>
        </a:xfrm>
        <a:prstGeom prst="circularArrow">
          <a:avLst>
            <a:gd name="adj1" fmla="val 10980"/>
            <a:gd name="adj2" fmla="val 1142322"/>
            <a:gd name="adj3" fmla="val 4500000"/>
            <a:gd name="adj4" fmla="val 10800000"/>
            <a:gd name="adj5" fmla="val 125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69DA36B-531D-4EA2-A83E-2F5A16C406E8}">
      <dsp:nvSpPr>
        <dsp:cNvPr id="0" name=""/>
        <dsp:cNvSpPr/>
      </dsp:nvSpPr>
      <dsp:spPr>
        <a:xfrm>
          <a:off x="3302941" y="646758"/>
          <a:ext cx="997011" cy="49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Listen</a:t>
          </a:r>
        </a:p>
      </dsp:txBody>
      <dsp:txXfrm>
        <a:off x="3302941" y="646758"/>
        <a:ext cx="997011" cy="498454"/>
      </dsp:txXfrm>
    </dsp:sp>
    <dsp:sp modelId="{07138B9B-A8B5-4DEF-9F5C-26D57FBB843F}">
      <dsp:nvSpPr>
        <dsp:cNvPr id="0" name=""/>
        <dsp:cNvSpPr/>
      </dsp:nvSpPr>
      <dsp:spPr>
        <a:xfrm>
          <a:off x="2412166" y="1026758"/>
          <a:ext cx="1786577" cy="1786759"/>
        </a:xfrm>
        <a:prstGeom prst="leftCircularArrow">
          <a:avLst>
            <a:gd name="adj1" fmla="val 10980"/>
            <a:gd name="adj2" fmla="val 1142322"/>
            <a:gd name="adj3" fmla="val 6300000"/>
            <a:gd name="adj4" fmla="val 18900000"/>
            <a:gd name="adj5" fmla="val 125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ED7FD4-C010-4ABC-9157-CA152C65DC86}">
      <dsp:nvSpPr>
        <dsp:cNvPr id="0" name=""/>
        <dsp:cNvSpPr/>
      </dsp:nvSpPr>
      <dsp:spPr>
        <a:xfrm>
          <a:off x="2804603" y="1675412"/>
          <a:ext cx="997011" cy="49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Learn</a:t>
          </a:r>
        </a:p>
      </dsp:txBody>
      <dsp:txXfrm>
        <a:off x="2804603" y="1675412"/>
        <a:ext cx="997011" cy="498454"/>
      </dsp:txXfrm>
    </dsp:sp>
    <dsp:sp modelId="{C59E2C24-195C-4C27-A18E-192E1CEA0D4C}">
      <dsp:nvSpPr>
        <dsp:cNvPr id="0" name=""/>
        <dsp:cNvSpPr/>
      </dsp:nvSpPr>
      <dsp:spPr>
        <a:xfrm>
          <a:off x="2908493" y="2057308"/>
          <a:ext cx="1786577" cy="1786759"/>
        </a:xfrm>
        <a:prstGeom prst="circularArrow">
          <a:avLst>
            <a:gd name="adj1" fmla="val 10980"/>
            <a:gd name="adj2" fmla="val 1142322"/>
            <a:gd name="adj3" fmla="val 4500000"/>
            <a:gd name="adj4" fmla="val 13500000"/>
            <a:gd name="adj5" fmla="val 125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169E12C-EE91-4B2C-A8B9-1C366687AF89}">
      <dsp:nvSpPr>
        <dsp:cNvPr id="0" name=""/>
        <dsp:cNvSpPr/>
      </dsp:nvSpPr>
      <dsp:spPr>
        <a:xfrm>
          <a:off x="3302941" y="2704066"/>
          <a:ext cx="997011" cy="49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Look </a:t>
          </a:r>
        </a:p>
      </dsp:txBody>
      <dsp:txXfrm>
        <a:off x="3302941" y="2704066"/>
        <a:ext cx="997011" cy="498454"/>
      </dsp:txXfrm>
    </dsp:sp>
    <dsp:sp modelId="{B95A6FE6-5182-40E2-B5E3-4554ECD4BFA8}">
      <dsp:nvSpPr>
        <dsp:cNvPr id="0" name=""/>
        <dsp:cNvSpPr/>
      </dsp:nvSpPr>
      <dsp:spPr>
        <a:xfrm>
          <a:off x="2539515" y="3202520"/>
          <a:ext cx="1534895" cy="1535637"/>
        </a:xfrm>
        <a:prstGeom prst="blockArc">
          <a:avLst>
            <a:gd name="adj1" fmla="val 0"/>
            <a:gd name="adj2" fmla="val 18900000"/>
            <a:gd name="adj3" fmla="val 1274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0FA82F-F45F-4AB3-A654-D38890FA2B1F}">
      <dsp:nvSpPr>
        <dsp:cNvPr id="0" name=""/>
        <dsp:cNvSpPr/>
      </dsp:nvSpPr>
      <dsp:spPr>
        <a:xfrm>
          <a:off x="2804603" y="3732720"/>
          <a:ext cx="997011" cy="49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Launch</a:t>
          </a:r>
        </a:p>
      </dsp:txBody>
      <dsp:txXfrm>
        <a:off x="2804603" y="3732720"/>
        <a:ext cx="997011" cy="498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9FB93-92A5-4F5C-8B9D-5E8BC7FB0ADB}">
      <dsp:nvSpPr>
        <dsp:cNvPr id="0" name=""/>
        <dsp:cNvSpPr/>
      </dsp:nvSpPr>
      <dsp:spPr>
        <a:xfrm>
          <a:off x="3022751" y="1898440"/>
          <a:ext cx="1263346" cy="126334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Examples of Listening Opportunities</a:t>
          </a:r>
        </a:p>
      </dsp:txBody>
      <dsp:txXfrm>
        <a:off x="3207764" y="2083453"/>
        <a:ext cx="893320" cy="893320"/>
      </dsp:txXfrm>
    </dsp:sp>
    <dsp:sp modelId="{78C7652C-57FD-454E-AEFE-A5B18B532CE1}">
      <dsp:nvSpPr>
        <dsp:cNvPr id="0" name=""/>
        <dsp:cNvSpPr/>
      </dsp:nvSpPr>
      <dsp:spPr>
        <a:xfrm rot="16200000">
          <a:off x="3338614" y="1567073"/>
          <a:ext cx="631620" cy="31113"/>
        </a:xfrm>
        <a:custGeom>
          <a:avLst/>
          <a:gdLst/>
          <a:ahLst/>
          <a:cxnLst/>
          <a:rect l="0" t="0" r="0" b="0"/>
          <a:pathLst>
            <a:path>
              <a:moveTo>
                <a:pt x="0" y="15556"/>
              </a:moveTo>
              <a:lnTo>
                <a:pt x="631620" y="15556"/>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8634" y="1566839"/>
        <a:ext cx="31581" cy="31581"/>
      </dsp:txXfrm>
    </dsp:sp>
    <dsp:sp modelId="{3A9C7D5C-3548-4B0F-9E0D-737C7F436499}">
      <dsp:nvSpPr>
        <dsp:cNvPr id="0" name=""/>
        <dsp:cNvSpPr/>
      </dsp:nvSpPr>
      <dsp:spPr>
        <a:xfrm>
          <a:off x="3022751" y="3473"/>
          <a:ext cx="1263346" cy="126334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Business &amp; Community Gatherings</a:t>
          </a:r>
        </a:p>
      </dsp:txBody>
      <dsp:txXfrm>
        <a:off x="3207764" y="188486"/>
        <a:ext cx="893320" cy="893320"/>
      </dsp:txXfrm>
    </dsp:sp>
    <dsp:sp modelId="{FC7C49B8-7E85-44A5-A622-2021C089283E}">
      <dsp:nvSpPr>
        <dsp:cNvPr id="0" name=""/>
        <dsp:cNvSpPr/>
      </dsp:nvSpPr>
      <dsp:spPr>
        <a:xfrm rot="19285714">
          <a:off x="4079387" y="1923810"/>
          <a:ext cx="631620" cy="31113"/>
        </a:xfrm>
        <a:custGeom>
          <a:avLst/>
          <a:gdLst/>
          <a:ahLst/>
          <a:cxnLst/>
          <a:rect l="0" t="0" r="0" b="0"/>
          <a:pathLst>
            <a:path>
              <a:moveTo>
                <a:pt x="0" y="15556"/>
              </a:moveTo>
              <a:lnTo>
                <a:pt x="631620" y="15556"/>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79406" y="1923577"/>
        <a:ext cx="31581" cy="31581"/>
      </dsp:txXfrm>
    </dsp:sp>
    <dsp:sp modelId="{13CDA518-29BC-40F0-855B-0ACC222AFF24}">
      <dsp:nvSpPr>
        <dsp:cNvPr id="0" name=""/>
        <dsp:cNvSpPr/>
      </dsp:nvSpPr>
      <dsp:spPr>
        <a:xfrm>
          <a:off x="4504296" y="716948"/>
          <a:ext cx="1263346" cy="126334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Community Members &amp; Faith-based Leaders</a:t>
          </a:r>
        </a:p>
      </dsp:txBody>
      <dsp:txXfrm>
        <a:off x="4689309" y="901961"/>
        <a:ext cx="893320" cy="893320"/>
      </dsp:txXfrm>
    </dsp:sp>
    <dsp:sp modelId="{0853BA36-834E-4A49-9FEB-3DAFB2645E25}">
      <dsp:nvSpPr>
        <dsp:cNvPr id="0" name=""/>
        <dsp:cNvSpPr/>
      </dsp:nvSpPr>
      <dsp:spPr>
        <a:xfrm rot="771429">
          <a:off x="4262342" y="2725392"/>
          <a:ext cx="631620" cy="31113"/>
        </a:xfrm>
        <a:custGeom>
          <a:avLst/>
          <a:gdLst/>
          <a:ahLst/>
          <a:cxnLst/>
          <a:rect l="0" t="0" r="0" b="0"/>
          <a:pathLst>
            <a:path>
              <a:moveTo>
                <a:pt x="0" y="15556"/>
              </a:moveTo>
              <a:lnTo>
                <a:pt x="631620" y="15556"/>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62362" y="2725158"/>
        <a:ext cx="31581" cy="31581"/>
      </dsp:txXfrm>
    </dsp:sp>
    <dsp:sp modelId="{A733DE4B-89F6-437C-A2E1-9205F52303D4}">
      <dsp:nvSpPr>
        <dsp:cNvPr id="0" name=""/>
        <dsp:cNvSpPr/>
      </dsp:nvSpPr>
      <dsp:spPr>
        <a:xfrm>
          <a:off x="4870207" y="2320110"/>
          <a:ext cx="1263346" cy="126334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Police Association &amp; Officer Focus Groups</a:t>
          </a:r>
        </a:p>
      </dsp:txBody>
      <dsp:txXfrm>
        <a:off x="5055220" y="2505123"/>
        <a:ext cx="893320" cy="893320"/>
      </dsp:txXfrm>
    </dsp:sp>
    <dsp:sp modelId="{B086603D-58D2-41F1-B9A7-8D900B5A4373}">
      <dsp:nvSpPr>
        <dsp:cNvPr id="0" name=""/>
        <dsp:cNvSpPr/>
      </dsp:nvSpPr>
      <dsp:spPr>
        <a:xfrm rot="3857143">
          <a:off x="3749712" y="3368210"/>
          <a:ext cx="631620" cy="31113"/>
        </a:xfrm>
        <a:custGeom>
          <a:avLst/>
          <a:gdLst/>
          <a:ahLst/>
          <a:cxnLst/>
          <a:rect l="0" t="0" r="0" b="0"/>
          <a:pathLst>
            <a:path>
              <a:moveTo>
                <a:pt x="0" y="15556"/>
              </a:moveTo>
              <a:lnTo>
                <a:pt x="631620" y="15556"/>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49732" y="3367976"/>
        <a:ext cx="31581" cy="31581"/>
      </dsp:txXfrm>
    </dsp:sp>
    <dsp:sp modelId="{41D301D0-C316-49E3-954E-31A52642D1A8}">
      <dsp:nvSpPr>
        <dsp:cNvPr id="0" name=""/>
        <dsp:cNvSpPr/>
      </dsp:nvSpPr>
      <dsp:spPr>
        <a:xfrm>
          <a:off x="3844947" y="3605746"/>
          <a:ext cx="1263346" cy="126334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Town Halls &amp; Media</a:t>
          </a:r>
        </a:p>
      </dsp:txBody>
      <dsp:txXfrm>
        <a:off x="4029960" y="3790759"/>
        <a:ext cx="893320" cy="893320"/>
      </dsp:txXfrm>
    </dsp:sp>
    <dsp:sp modelId="{63299542-3A0E-40C4-B632-DF3AD150A567}">
      <dsp:nvSpPr>
        <dsp:cNvPr id="0" name=""/>
        <dsp:cNvSpPr/>
      </dsp:nvSpPr>
      <dsp:spPr>
        <a:xfrm rot="6942857">
          <a:off x="2927517" y="3368210"/>
          <a:ext cx="631620" cy="31113"/>
        </a:xfrm>
        <a:custGeom>
          <a:avLst/>
          <a:gdLst/>
          <a:ahLst/>
          <a:cxnLst/>
          <a:rect l="0" t="0" r="0" b="0"/>
          <a:pathLst>
            <a:path>
              <a:moveTo>
                <a:pt x="0" y="15556"/>
              </a:moveTo>
              <a:lnTo>
                <a:pt x="631620" y="15556"/>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27536" y="3367976"/>
        <a:ext cx="31581" cy="31581"/>
      </dsp:txXfrm>
    </dsp:sp>
    <dsp:sp modelId="{44B9E0BF-0DD5-4069-8B3D-E4625E9AC324}">
      <dsp:nvSpPr>
        <dsp:cNvPr id="0" name=""/>
        <dsp:cNvSpPr/>
      </dsp:nvSpPr>
      <dsp:spPr>
        <a:xfrm>
          <a:off x="2200556" y="3605746"/>
          <a:ext cx="1263346" cy="126334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Ride-outs, Officer Show-ups &amp; Unit Visits</a:t>
          </a:r>
        </a:p>
      </dsp:txBody>
      <dsp:txXfrm>
        <a:off x="2385569" y="3790759"/>
        <a:ext cx="893320" cy="893320"/>
      </dsp:txXfrm>
    </dsp:sp>
    <dsp:sp modelId="{5839457D-4C69-4534-894B-348C2EEC2FCD}">
      <dsp:nvSpPr>
        <dsp:cNvPr id="0" name=""/>
        <dsp:cNvSpPr/>
      </dsp:nvSpPr>
      <dsp:spPr>
        <a:xfrm rot="10028571">
          <a:off x="2414886" y="2725392"/>
          <a:ext cx="631620" cy="31113"/>
        </a:xfrm>
        <a:custGeom>
          <a:avLst/>
          <a:gdLst/>
          <a:ahLst/>
          <a:cxnLst/>
          <a:rect l="0" t="0" r="0" b="0"/>
          <a:pathLst>
            <a:path>
              <a:moveTo>
                <a:pt x="0" y="15556"/>
              </a:moveTo>
              <a:lnTo>
                <a:pt x="631620" y="15556"/>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714906" y="2725158"/>
        <a:ext cx="31581" cy="31581"/>
      </dsp:txXfrm>
    </dsp:sp>
    <dsp:sp modelId="{78FCEB68-0C9A-4A78-9D75-FBA642DBBFE4}">
      <dsp:nvSpPr>
        <dsp:cNvPr id="0" name=""/>
        <dsp:cNvSpPr/>
      </dsp:nvSpPr>
      <dsp:spPr>
        <a:xfrm>
          <a:off x="1175295" y="2320110"/>
          <a:ext cx="1263346" cy="126334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Justice &amp; Social Service Organizations</a:t>
          </a:r>
        </a:p>
      </dsp:txBody>
      <dsp:txXfrm>
        <a:off x="1360308" y="2505123"/>
        <a:ext cx="893320" cy="893320"/>
      </dsp:txXfrm>
    </dsp:sp>
    <dsp:sp modelId="{F86590BE-3103-4E59-8830-5F85B486EB6E}">
      <dsp:nvSpPr>
        <dsp:cNvPr id="0" name=""/>
        <dsp:cNvSpPr/>
      </dsp:nvSpPr>
      <dsp:spPr>
        <a:xfrm rot="13114286">
          <a:off x="2597842" y="1923810"/>
          <a:ext cx="631620" cy="31113"/>
        </a:xfrm>
        <a:custGeom>
          <a:avLst/>
          <a:gdLst/>
          <a:ahLst/>
          <a:cxnLst/>
          <a:rect l="0" t="0" r="0" b="0"/>
          <a:pathLst>
            <a:path>
              <a:moveTo>
                <a:pt x="0" y="15556"/>
              </a:moveTo>
              <a:lnTo>
                <a:pt x="631620" y="15556"/>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97862" y="1923577"/>
        <a:ext cx="31581" cy="31581"/>
      </dsp:txXfrm>
    </dsp:sp>
    <dsp:sp modelId="{BEA44F6D-042A-4669-A3FA-6E595E4C5A58}">
      <dsp:nvSpPr>
        <dsp:cNvPr id="0" name=""/>
        <dsp:cNvSpPr/>
      </dsp:nvSpPr>
      <dsp:spPr>
        <a:xfrm>
          <a:off x="1541207" y="716948"/>
          <a:ext cx="1263346" cy="126334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City Council &amp; Other City Leadership</a:t>
          </a:r>
        </a:p>
      </dsp:txBody>
      <dsp:txXfrm>
        <a:off x="1726220" y="901961"/>
        <a:ext cx="893320" cy="893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7D49A-0704-4E21-928A-C03528979F41}">
      <dsp:nvSpPr>
        <dsp:cNvPr id="0" name=""/>
        <dsp:cNvSpPr/>
      </dsp:nvSpPr>
      <dsp:spPr>
        <a:xfrm>
          <a:off x="1749429" y="541441"/>
          <a:ext cx="4551680" cy="4551680"/>
        </a:xfrm>
        <a:prstGeom prst="pie">
          <a:avLst>
            <a:gd name="adj1" fmla="val 16200000"/>
            <a:gd name="adj2" fmla="val 1980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Associations</a:t>
          </a:r>
        </a:p>
      </dsp:txBody>
      <dsp:txXfrm>
        <a:off x="4074037" y="1029121"/>
        <a:ext cx="1327573" cy="975360"/>
      </dsp:txXfrm>
    </dsp:sp>
    <dsp:sp modelId="{CD9CE4AB-782E-4B46-9803-7EC1FB240AE9}">
      <dsp:nvSpPr>
        <dsp:cNvPr id="0" name=""/>
        <dsp:cNvSpPr/>
      </dsp:nvSpPr>
      <dsp:spPr>
        <a:xfrm>
          <a:off x="1749420" y="544207"/>
          <a:ext cx="4551680" cy="4551680"/>
        </a:xfrm>
        <a:prstGeom prst="pie">
          <a:avLst>
            <a:gd name="adj1" fmla="val 19800000"/>
            <a:gd name="adj2" fmla="val 180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t>Infrastructure</a:t>
          </a:r>
        </a:p>
      </dsp:txBody>
      <dsp:txXfrm>
        <a:off x="4865154" y="2359461"/>
        <a:ext cx="1376341" cy="921173"/>
      </dsp:txXfrm>
    </dsp:sp>
    <dsp:sp modelId="{AF46DBAE-7404-42DC-9567-754BA9C37FC2}">
      <dsp:nvSpPr>
        <dsp:cNvPr id="0" name=""/>
        <dsp:cNvSpPr/>
      </dsp:nvSpPr>
      <dsp:spPr>
        <a:xfrm>
          <a:off x="1720426" y="550807"/>
          <a:ext cx="4551680" cy="4551680"/>
        </a:xfrm>
        <a:prstGeom prst="pie">
          <a:avLst>
            <a:gd name="adj1" fmla="val 1800000"/>
            <a:gd name="adj2" fmla="val 540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Local Economy</a:t>
          </a:r>
        </a:p>
      </dsp:txBody>
      <dsp:txXfrm>
        <a:off x="4045034" y="3639447"/>
        <a:ext cx="1327573" cy="975360"/>
      </dsp:txXfrm>
    </dsp:sp>
    <dsp:sp modelId="{00254331-B584-44E9-8022-9FCD05ECDC17}">
      <dsp:nvSpPr>
        <dsp:cNvPr id="0" name=""/>
        <dsp:cNvSpPr/>
      </dsp:nvSpPr>
      <dsp:spPr>
        <a:xfrm>
          <a:off x="1720426" y="550807"/>
          <a:ext cx="4551680" cy="4551680"/>
        </a:xfrm>
        <a:prstGeom prst="pie">
          <a:avLst>
            <a:gd name="adj1" fmla="val 5400000"/>
            <a:gd name="adj2" fmla="val 900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Institutions</a:t>
          </a:r>
        </a:p>
      </dsp:txBody>
      <dsp:txXfrm>
        <a:off x="2619925" y="3639447"/>
        <a:ext cx="1327573" cy="975360"/>
      </dsp:txXfrm>
    </dsp:sp>
    <dsp:sp modelId="{F5B11CC2-0C93-487E-92C2-094279E2F303}">
      <dsp:nvSpPr>
        <dsp:cNvPr id="0" name=""/>
        <dsp:cNvSpPr/>
      </dsp:nvSpPr>
      <dsp:spPr>
        <a:xfrm>
          <a:off x="1720426" y="550807"/>
          <a:ext cx="4551680" cy="4551680"/>
        </a:xfrm>
        <a:prstGeom prst="pie">
          <a:avLst>
            <a:gd name="adj1" fmla="val 9000000"/>
            <a:gd name="adj2" fmla="val 1260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Culture &amp; Stories</a:t>
          </a:r>
        </a:p>
      </dsp:txBody>
      <dsp:txXfrm>
        <a:off x="1790869" y="2366060"/>
        <a:ext cx="1376341" cy="921173"/>
      </dsp:txXfrm>
    </dsp:sp>
    <dsp:sp modelId="{E3AB95AE-DF6A-4E6E-B317-DD8392795955}">
      <dsp:nvSpPr>
        <dsp:cNvPr id="0" name=""/>
        <dsp:cNvSpPr/>
      </dsp:nvSpPr>
      <dsp:spPr>
        <a:xfrm>
          <a:off x="1720426" y="550807"/>
          <a:ext cx="4551680" cy="4551680"/>
        </a:xfrm>
        <a:prstGeom prst="pie">
          <a:avLst>
            <a:gd name="adj1" fmla="val 12600000"/>
            <a:gd name="adj2" fmla="val 1620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Individuals</a:t>
          </a:r>
        </a:p>
      </dsp:txBody>
      <dsp:txXfrm>
        <a:off x="2619925" y="1038487"/>
        <a:ext cx="1327573" cy="975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E5F05-2946-4BC0-AF4D-A1E405671C87}">
      <dsp:nvSpPr>
        <dsp:cNvPr id="0" name=""/>
        <dsp:cNvSpPr/>
      </dsp:nvSpPr>
      <dsp:spPr>
        <a:xfrm>
          <a:off x="2694010" y="221"/>
          <a:ext cx="1857328" cy="1857328"/>
        </a:xfrm>
        <a:prstGeom prst="downArrow">
          <a:avLst>
            <a:gd name="adj1" fmla="val 50000"/>
            <a:gd name="adj2" fmla="val 3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Identify Key Priorities</a:t>
          </a:r>
        </a:p>
      </dsp:txBody>
      <dsp:txXfrm>
        <a:off x="3158342" y="221"/>
        <a:ext cx="928664" cy="1532296"/>
      </dsp:txXfrm>
    </dsp:sp>
    <dsp:sp modelId="{22B9EB22-E9FA-4A13-BEE3-4CEB61C41937}">
      <dsp:nvSpPr>
        <dsp:cNvPr id="0" name=""/>
        <dsp:cNvSpPr/>
      </dsp:nvSpPr>
      <dsp:spPr>
        <a:xfrm rot="4320000">
          <a:off x="4256726" y="1135601"/>
          <a:ext cx="1857328" cy="1857328"/>
        </a:xfrm>
        <a:prstGeom prst="downArrow">
          <a:avLst>
            <a:gd name="adj1" fmla="val 50000"/>
            <a:gd name="adj2" fmla="val 3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Listen and Assess</a:t>
          </a:r>
        </a:p>
      </dsp:txBody>
      <dsp:txXfrm rot="-5400000">
        <a:off x="4573804" y="1549713"/>
        <a:ext cx="1532296" cy="928664"/>
      </dsp:txXfrm>
    </dsp:sp>
    <dsp:sp modelId="{6CD024A0-B163-4EEC-8309-E38F9DE77B1D}">
      <dsp:nvSpPr>
        <dsp:cNvPr id="0" name=""/>
        <dsp:cNvSpPr/>
      </dsp:nvSpPr>
      <dsp:spPr>
        <a:xfrm rot="8640000">
          <a:off x="3659822" y="2972683"/>
          <a:ext cx="1857328" cy="1857328"/>
        </a:xfrm>
        <a:prstGeom prst="downArrow">
          <a:avLst>
            <a:gd name="adj1" fmla="val 50000"/>
            <a:gd name="adj2" fmla="val 3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Consider Various Viewpoints</a:t>
          </a:r>
        </a:p>
      </dsp:txBody>
      <dsp:txXfrm rot="10800000">
        <a:off x="4219679" y="3266677"/>
        <a:ext cx="928664" cy="1532296"/>
      </dsp:txXfrm>
    </dsp:sp>
    <dsp:sp modelId="{B236A10D-2B81-4FCD-8AE4-7B4EE78B500A}">
      <dsp:nvSpPr>
        <dsp:cNvPr id="0" name=""/>
        <dsp:cNvSpPr/>
      </dsp:nvSpPr>
      <dsp:spPr>
        <a:xfrm rot="12960000">
          <a:off x="1728199" y="2972683"/>
          <a:ext cx="1857328" cy="1857328"/>
        </a:xfrm>
        <a:prstGeom prst="downArrow">
          <a:avLst>
            <a:gd name="adj1" fmla="val 50000"/>
            <a:gd name="adj2" fmla="val 3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Ask those Impacted to Help Design Solutions</a:t>
          </a:r>
        </a:p>
      </dsp:txBody>
      <dsp:txXfrm rot="10800000">
        <a:off x="2097006" y="3266677"/>
        <a:ext cx="928664" cy="1532296"/>
      </dsp:txXfrm>
    </dsp:sp>
    <dsp:sp modelId="{BF98826D-E9CE-4F8A-BFFB-313A36CA7B60}">
      <dsp:nvSpPr>
        <dsp:cNvPr id="0" name=""/>
        <dsp:cNvSpPr/>
      </dsp:nvSpPr>
      <dsp:spPr>
        <a:xfrm rot="17280000">
          <a:off x="1131295" y="1135601"/>
          <a:ext cx="1857328" cy="1857328"/>
        </a:xfrm>
        <a:prstGeom prst="downArrow">
          <a:avLst>
            <a:gd name="adj1" fmla="val 50000"/>
            <a:gd name="adj2" fmla="val 3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Continuously Adjust Based on Feedback</a:t>
          </a:r>
        </a:p>
      </dsp:txBody>
      <dsp:txXfrm rot="5400000">
        <a:off x="1139249" y="1549713"/>
        <a:ext cx="1532296" cy="9286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55A34-2136-4CEE-8AFB-3BE8DF857A0D}">
      <dsp:nvSpPr>
        <dsp:cNvPr id="0" name=""/>
        <dsp:cNvSpPr/>
      </dsp:nvSpPr>
      <dsp:spPr>
        <a:xfrm rot="16200000">
          <a:off x="-1238694" y="1239608"/>
          <a:ext cx="4857365" cy="2378148"/>
        </a:xfrm>
        <a:prstGeom prst="flowChartManualOperati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10373" bIns="0" numCol="1" spcCol="1270" anchor="t" anchorCtr="0">
          <a:noAutofit/>
        </a:bodyPr>
        <a:lstStyle/>
        <a:p>
          <a:pPr marL="0" lvl="0" indent="0" algn="l" defTabSz="755650">
            <a:lnSpc>
              <a:spcPct val="90000"/>
            </a:lnSpc>
            <a:spcBef>
              <a:spcPct val="0"/>
            </a:spcBef>
            <a:spcAft>
              <a:spcPct val="35000"/>
            </a:spcAft>
            <a:buNone/>
          </a:pPr>
          <a:r>
            <a:rPr lang="en-US" sz="1700" b="1" kern="1200" dirty="0"/>
            <a:t>Public Engagement</a:t>
          </a:r>
        </a:p>
        <a:p>
          <a:pPr marL="114300" lvl="1" indent="-114300" algn="l" defTabSz="577850">
            <a:lnSpc>
              <a:spcPct val="90000"/>
            </a:lnSpc>
            <a:spcBef>
              <a:spcPct val="0"/>
            </a:spcBef>
            <a:spcAft>
              <a:spcPct val="15000"/>
            </a:spcAft>
            <a:buChar char="•"/>
          </a:pPr>
          <a:r>
            <a:rPr lang="en-US" sz="1300" kern="1200" dirty="0"/>
            <a:t>Leverage justice and community service organization partnerships.</a:t>
          </a:r>
        </a:p>
        <a:p>
          <a:pPr marL="114300" lvl="1" indent="-114300" algn="l" defTabSz="577850">
            <a:lnSpc>
              <a:spcPct val="90000"/>
            </a:lnSpc>
            <a:spcBef>
              <a:spcPct val="0"/>
            </a:spcBef>
            <a:spcAft>
              <a:spcPct val="15000"/>
            </a:spcAft>
            <a:buChar char="•"/>
          </a:pPr>
          <a:r>
            <a:rPr lang="en-US" sz="1300" kern="1200" dirty="0"/>
            <a:t>Increase data transparency to support community-involved crime prevention efforts.</a:t>
          </a:r>
        </a:p>
        <a:p>
          <a:pPr marL="114300" lvl="1" indent="-114300" algn="l" defTabSz="577850">
            <a:lnSpc>
              <a:spcPct val="90000"/>
            </a:lnSpc>
            <a:spcBef>
              <a:spcPct val="0"/>
            </a:spcBef>
            <a:spcAft>
              <a:spcPct val="15000"/>
            </a:spcAft>
            <a:buChar char="•"/>
          </a:pPr>
          <a:r>
            <a:rPr lang="en-US" sz="1300" kern="1200" dirty="0"/>
            <a:t>Expand business and public awareness/action campaigns.</a:t>
          </a:r>
        </a:p>
      </dsp:txBody>
      <dsp:txXfrm rot="5400000">
        <a:off x="914" y="971473"/>
        <a:ext cx="2378148" cy="2914419"/>
      </dsp:txXfrm>
    </dsp:sp>
    <dsp:sp modelId="{B11F15AB-851C-45A5-A0C3-6613302743C9}">
      <dsp:nvSpPr>
        <dsp:cNvPr id="0" name=""/>
        <dsp:cNvSpPr/>
      </dsp:nvSpPr>
      <dsp:spPr>
        <a:xfrm rot="16200000">
          <a:off x="1317815" y="1239608"/>
          <a:ext cx="4857365" cy="2378148"/>
        </a:xfrm>
        <a:prstGeom prst="flowChartManualOperati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10373" bIns="0" numCol="1" spcCol="1270" anchor="t" anchorCtr="0">
          <a:noAutofit/>
        </a:bodyPr>
        <a:lstStyle/>
        <a:p>
          <a:pPr marL="0" lvl="0" indent="0" algn="l" defTabSz="755650">
            <a:lnSpc>
              <a:spcPct val="90000"/>
            </a:lnSpc>
            <a:spcBef>
              <a:spcPct val="0"/>
            </a:spcBef>
            <a:spcAft>
              <a:spcPct val="35000"/>
            </a:spcAft>
            <a:buNone/>
          </a:pPr>
          <a:r>
            <a:rPr lang="en-US" sz="1700" b="1" kern="1200" dirty="0"/>
            <a:t>Strategic Policing</a:t>
          </a:r>
        </a:p>
        <a:p>
          <a:pPr marL="114300" lvl="1" indent="-114300" algn="l" defTabSz="577850">
            <a:lnSpc>
              <a:spcPct val="90000"/>
            </a:lnSpc>
            <a:spcBef>
              <a:spcPct val="0"/>
            </a:spcBef>
            <a:spcAft>
              <a:spcPct val="15000"/>
            </a:spcAft>
            <a:buChar char="•"/>
          </a:pPr>
          <a:r>
            <a:rPr lang="en-US" sz="1300" kern="1200" dirty="0"/>
            <a:t>Increase police visibility to promote public interaction and maintain public order.</a:t>
          </a:r>
        </a:p>
        <a:p>
          <a:pPr marL="114300" lvl="1" indent="-114300" algn="l" defTabSz="577850">
            <a:lnSpc>
              <a:spcPct val="90000"/>
            </a:lnSpc>
            <a:spcBef>
              <a:spcPct val="0"/>
            </a:spcBef>
            <a:spcAft>
              <a:spcPct val="15000"/>
            </a:spcAft>
            <a:buChar char="•"/>
          </a:pPr>
          <a:r>
            <a:rPr lang="en-US" sz="1300" kern="1200" dirty="0"/>
            <a:t>Use data-driven and evidence-based patrol deployment and deterrence strategies.</a:t>
          </a:r>
        </a:p>
        <a:p>
          <a:pPr marL="114300" lvl="1" indent="-114300" algn="l" defTabSz="577850">
            <a:lnSpc>
              <a:spcPct val="90000"/>
            </a:lnSpc>
            <a:spcBef>
              <a:spcPct val="0"/>
            </a:spcBef>
            <a:spcAft>
              <a:spcPct val="15000"/>
            </a:spcAft>
            <a:buChar char="•"/>
          </a:pPr>
          <a:r>
            <a:rPr lang="en-US" sz="1300" kern="1200" dirty="0"/>
            <a:t>Provide crime and strategy updates in newly established business sectors.</a:t>
          </a:r>
        </a:p>
        <a:p>
          <a:pPr marL="114300" lvl="1" indent="-114300" algn="l" defTabSz="577850">
            <a:lnSpc>
              <a:spcPct val="90000"/>
            </a:lnSpc>
            <a:spcBef>
              <a:spcPct val="0"/>
            </a:spcBef>
            <a:spcAft>
              <a:spcPct val="15000"/>
            </a:spcAft>
            <a:buChar char="•"/>
          </a:pPr>
          <a:r>
            <a:rPr lang="en-US" sz="1300" kern="1200" dirty="0"/>
            <a:t>Initiate problem-solving projects and investigations to block crime opportunities.</a:t>
          </a:r>
        </a:p>
      </dsp:txBody>
      <dsp:txXfrm rot="5400000">
        <a:off x="2557423" y="971473"/>
        <a:ext cx="2378148" cy="2914419"/>
      </dsp:txXfrm>
    </dsp:sp>
    <dsp:sp modelId="{7606D607-2122-4D1E-9C09-713FE05C35A7}">
      <dsp:nvSpPr>
        <dsp:cNvPr id="0" name=""/>
        <dsp:cNvSpPr/>
      </dsp:nvSpPr>
      <dsp:spPr>
        <a:xfrm rot="16200000">
          <a:off x="3874325" y="1239608"/>
          <a:ext cx="4857365" cy="2378148"/>
        </a:xfrm>
        <a:prstGeom prst="flowChartManualOperati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7950" tIns="0" rIns="110373" bIns="0" numCol="1" spcCol="1270" anchor="t" anchorCtr="0">
          <a:noAutofit/>
        </a:bodyPr>
        <a:lstStyle/>
        <a:p>
          <a:pPr marL="0" lvl="0" indent="0" algn="l" defTabSz="755650">
            <a:lnSpc>
              <a:spcPct val="90000"/>
            </a:lnSpc>
            <a:spcBef>
              <a:spcPct val="0"/>
            </a:spcBef>
            <a:spcAft>
              <a:spcPct val="35000"/>
            </a:spcAft>
            <a:buNone/>
          </a:pPr>
          <a:r>
            <a:rPr lang="en-US" sz="1700" b="1" kern="1200" dirty="0"/>
            <a:t>Holistic Governance</a:t>
          </a:r>
        </a:p>
        <a:p>
          <a:pPr marL="114300" lvl="1" indent="-114300" algn="l" defTabSz="577850">
            <a:lnSpc>
              <a:spcPct val="90000"/>
            </a:lnSpc>
            <a:spcBef>
              <a:spcPct val="0"/>
            </a:spcBef>
            <a:spcAft>
              <a:spcPct val="15000"/>
            </a:spcAft>
            <a:buChar char="•"/>
          </a:pPr>
          <a:r>
            <a:rPr lang="en-US" sz="1300" kern="1200" dirty="0"/>
            <a:t>Establish a whole-of-government crime prevention working group led by City leadership.</a:t>
          </a:r>
        </a:p>
        <a:p>
          <a:pPr marL="114300" lvl="1" indent="-114300" algn="l" defTabSz="577850">
            <a:lnSpc>
              <a:spcPct val="90000"/>
            </a:lnSpc>
            <a:spcBef>
              <a:spcPct val="0"/>
            </a:spcBef>
            <a:spcAft>
              <a:spcPct val="15000"/>
            </a:spcAft>
            <a:buChar char="•"/>
          </a:pPr>
          <a:r>
            <a:rPr lang="en-US" sz="1300" kern="1200" dirty="0"/>
            <a:t>Leverage Austin Regional Intelligence Center capabilities, partnerships, and City-wide resources for prevention efforts.</a:t>
          </a:r>
        </a:p>
        <a:p>
          <a:pPr marL="114300" lvl="1" indent="-114300" algn="l" defTabSz="577850">
            <a:lnSpc>
              <a:spcPct val="90000"/>
            </a:lnSpc>
            <a:spcBef>
              <a:spcPct val="0"/>
            </a:spcBef>
            <a:spcAft>
              <a:spcPct val="15000"/>
            </a:spcAft>
            <a:buChar char="•"/>
          </a:pPr>
          <a:r>
            <a:rPr lang="en-US" sz="1300" kern="1200" dirty="0"/>
            <a:t>Coordinate with District City Council Members.</a:t>
          </a:r>
        </a:p>
      </dsp:txBody>
      <dsp:txXfrm rot="5400000">
        <a:off x="5113933" y="971473"/>
        <a:ext cx="2378148" cy="291441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584C0-60FB-4217-92F0-84A56883D18C}"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154B8-ED49-41F7-8F83-01C1AFBE32B1}" type="slidenum">
              <a:rPr lang="en-US" smtClean="0"/>
              <a:t>‹#›</a:t>
            </a:fld>
            <a:endParaRPr lang="en-US"/>
          </a:p>
        </p:txBody>
      </p:sp>
    </p:spTree>
    <p:extLst>
      <p:ext uri="{BB962C8B-B14F-4D97-AF65-F5344CB8AC3E}">
        <p14:creationId xmlns:p14="http://schemas.microsoft.com/office/powerpoint/2010/main" val="2624457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C2F46E-E2D5-44AD-BBC8-CB645E57ADE4}" type="slidenum">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221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Assault </a:t>
            </a:r>
            <a:r>
              <a:rPr lang="en-US" b="0" i="0" dirty="0"/>
              <a:t>count includes Simple Assault, Aggravated Assault, Intimidation, and Assault Information</a:t>
            </a:r>
          </a:p>
          <a:p>
            <a:r>
              <a:rPr lang="en-US" b="1" i="1" dirty="0"/>
              <a:t>Theft </a:t>
            </a:r>
            <a:r>
              <a:rPr lang="en-US" b="0" i="0" dirty="0"/>
              <a:t>count includes Theft: All Other Larceny, Pocket Picking, and Theft Information</a:t>
            </a:r>
            <a:endParaRPr lang="en-US" b="1" i="1" dirty="0"/>
          </a:p>
        </p:txBody>
      </p:sp>
      <p:sp>
        <p:nvSpPr>
          <p:cNvPr id="4" name="Slide Number Placeholder 3"/>
          <p:cNvSpPr>
            <a:spLocks noGrp="1"/>
          </p:cNvSpPr>
          <p:nvPr>
            <p:ph type="sldNum" sz="quarter" idx="5"/>
          </p:nvPr>
        </p:nvSpPr>
        <p:spPr/>
        <p:txBody>
          <a:bodyPr/>
          <a:lstStyle/>
          <a:p>
            <a:fld id="{995154B8-ED49-41F7-8F83-01C1AFBE32B1}" type="slidenum">
              <a:rPr lang="en-US" smtClean="0"/>
              <a:t>13</a:t>
            </a:fld>
            <a:endParaRPr lang="en-US"/>
          </a:p>
        </p:txBody>
      </p:sp>
    </p:spTree>
    <p:extLst>
      <p:ext uri="{BB962C8B-B14F-4D97-AF65-F5344CB8AC3E}">
        <p14:creationId xmlns:p14="http://schemas.microsoft.com/office/powerpoint/2010/main" val="2651004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29990"/>
            <a:ext cx="9144000" cy="923330"/>
          </a:xfrm>
        </p:spPr>
        <p:txBody>
          <a:bodyPr anchor="t" anchorCtr="0">
            <a:noAutofit/>
          </a:bodyPr>
          <a:lstStyle>
            <a:lvl1pPr algn="ctr">
              <a:defRPr sz="5400">
                <a:solidFill>
                  <a:schemeClr val="bg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p:cNvSpPr>
            <a:spLocks noGrp="1"/>
          </p:cNvSpPr>
          <p:nvPr>
            <p:ph type="subTitle" idx="1"/>
          </p:nvPr>
        </p:nvSpPr>
        <p:spPr>
          <a:xfrm>
            <a:off x="1524000" y="3917489"/>
            <a:ext cx="9144000" cy="1655762"/>
          </a:xfrm>
        </p:spPr>
        <p:txBody>
          <a:bodyPr>
            <a:normAutofit/>
          </a:bodyPr>
          <a:lstStyle>
            <a:lvl1pPr marL="0" indent="0" algn="ctr">
              <a:buNone/>
              <a:defRPr sz="3200">
                <a:solidFill>
                  <a:schemeClr val="accent1"/>
                </a:solidFill>
                <a:latin typeface="Franklin Gothic Book" panose="020B05030201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FC9B26CF-9366-DD6E-A621-81671D78234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094965" y="237021"/>
            <a:ext cx="2002069" cy="2228800"/>
          </a:xfrm>
          <a:prstGeom prst="rect">
            <a:avLst/>
          </a:prstGeom>
        </p:spPr>
      </p:pic>
    </p:spTree>
    <p:extLst>
      <p:ext uri="{BB962C8B-B14F-4D97-AF65-F5344CB8AC3E}">
        <p14:creationId xmlns:p14="http://schemas.microsoft.com/office/powerpoint/2010/main" val="2360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entered Title Big Pic">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694520"/>
            <a:ext cx="12192000" cy="4872460"/>
          </a:xfrm>
          <a:solidFill>
            <a:schemeClr val="bg1">
              <a:lumMod val="85000"/>
            </a:schemeClr>
          </a:solidFill>
        </p:spPr>
        <p:txBody>
          <a:bodyPr/>
          <a:lstStyle/>
          <a:p>
            <a:endParaRPr lang="en-US"/>
          </a:p>
        </p:txBody>
      </p:sp>
      <p:sp>
        <p:nvSpPr>
          <p:cNvPr id="2" name="Title 1"/>
          <p:cNvSpPr>
            <a:spLocks noGrp="1"/>
          </p:cNvSpPr>
          <p:nvPr>
            <p:ph type="title" hasCustomPrompt="1"/>
          </p:nvPr>
        </p:nvSpPr>
        <p:spPr>
          <a:xfrm>
            <a:off x="0" y="1065675"/>
            <a:ext cx="12192000" cy="701731"/>
          </a:xfrm>
        </p:spPr>
        <p:txBody>
          <a:bodyPr wrap="square" anchor="b" anchorCtr="0">
            <a:spAutoFit/>
          </a:bodyPr>
          <a:lstStyle>
            <a:lvl1pPr algn="ctr">
              <a:defRPr/>
            </a:lvl1pPr>
          </a:lstStyle>
          <a:p>
            <a:r>
              <a:rPr lang="en-US"/>
              <a:t>Click to edit Master title style </a:t>
            </a:r>
          </a:p>
        </p:txBody>
      </p:sp>
      <p:sp>
        <p:nvSpPr>
          <p:cNvPr id="5" name="Slide Number Placeholder 4"/>
          <p:cNvSpPr>
            <a:spLocks noGrp="1"/>
          </p:cNvSpPr>
          <p:nvPr>
            <p:ph type="sldNum" sz="quarter" idx="12"/>
          </p:nvPr>
        </p:nvSpPr>
        <p:spPr/>
        <p:txBody>
          <a:bodyPr/>
          <a:lstStyle/>
          <a:p>
            <a:fld id="{FA5F5EDD-AF68-40DF-9A14-D3D814F46ABC}" type="slidenum">
              <a:rPr lang="en-US" smtClean="0"/>
              <a:t>‹#›</a:t>
            </a:fld>
            <a:endParaRPr lang="en-US"/>
          </a:p>
        </p:txBody>
      </p:sp>
    </p:spTree>
    <p:extLst>
      <p:ext uri="{BB962C8B-B14F-4D97-AF65-F5344CB8AC3E}">
        <p14:creationId xmlns:p14="http://schemas.microsoft.com/office/powerpoint/2010/main" val="3064761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83302" y="14021"/>
            <a:ext cx="6108698" cy="6552959"/>
          </a:xfrm>
          <a:solidFill>
            <a:schemeClr val="bg1">
              <a:lumMod val="85000"/>
            </a:schemeClr>
          </a:solidFill>
        </p:spPr>
        <p:txBody>
          <a:bodyPr/>
          <a:lstStyle/>
          <a:p>
            <a:endParaRPr lang="en-US"/>
          </a:p>
        </p:txBody>
      </p:sp>
      <p:sp>
        <p:nvSpPr>
          <p:cNvPr id="5" name="Slide Number Placeholder 4"/>
          <p:cNvSpPr>
            <a:spLocks noGrp="1"/>
          </p:cNvSpPr>
          <p:nvPr>
            <p:ph type="sldNum" sz="quarter" idx="12"/>
          </p:nvPr>
        </p:nvSpPr>
        <p:spPr/>
        <p:txBody>
          <a:bodyPr/>
          <a:lstStyle/>
          <a:p>
            <a:fld id="{FA5F5EDD-AF68-40DF-9A14-D3D814F46ABC}" type="slidenum">
              <a:rPr lang="en-US" smtClean="0"/>
              <a:t>‹#›</a:t>
            </a:fld>
            <a:endParaRPr lang="en-US"/>
          </a:p>
        </p:txBody>
      </p:sp>
    </p:spTree>
    <p:extLst>
      <p:ext uri="{BB962C8B-B14F-4D97-AF65-F5344CB8AC3E}">
        <p14:creationId xmlns:p14="http://schemas.microsoft.com/office/powerpoint/2010/main" val="259423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Mockup">
    <p:spTree>
      <p:nvGrpSpPr>
        <p:cNvPr id="1" name=""/>
        <p:cNvGrpSpPr/>
        <p:nvPr/>
      </p:nvGrpSpPr>
      <p:grpSpPr>
        <a:xfrm>
          <a:off x="0" y="0"/>
          <a:ext cx="0" cy="0"/>
          <a:chOff x="0" y="0"/>
          <a:chExt cx="0" cy="0"/>
        </a:xfrm>
      </p:grpSpPr>
      <p:grpSp>
        <p:nvGrpSpPr>
          <p:cNvPr id="8" name="Group 7"/>
          <p:cNvGrpSpPr/>
          <p:nvPr userDrawn="1"/>
        </p:nvGrpSpPr>
        <p:grpSpPr>
          <a:xfrm>
            <a:off x="5526840" y="1087258"/>
            <a:ext cx="5654684" cy="4683483"/>
            <a:chOff x="7810475" y="2133958"/>
            <a:chExt cx="3808375" cy="3154281"/>
          </a:xfrm>
        </p:grpSpPr>
        <p:sp>
          <p:nvSpPr>
            <p:cNvPr id="10" name="Oval 9"/>
            <p:cNvSpPr/>
            <p:nvPr/>
          </p:nvSpPr>
          <p:spPr>
            <a:xfrm flipV="1">
              <a:off x="7833625" y="5082983"/>
              <a:ext cx="3785225" cy="205256"/>
            </a:xfrm>
            <a:prstGeom prst="ellipse">
              <a:avLst/>
            </a:prstGeom>
            <a:gradFill flip="none" rotWithShape="1">
              <a:gsLst>
                <a:gs pos="0">
                  <a:schemeClr val="tx1"/>
                </a:gs>
                <a:gs pos="100000">
                  <a:schemeClr val="bg1">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solidFill>
                  <a:schemeClr val="bg1">
                    <a:lumMod val="85000"/>
                  </a:schemeClr>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475" y="2133958"/>
              <a:ext cx="3801475" cy="3063938"/>
            </a:xfrm>
            <a:prstGeom prst="rect">
              <a:avLst/>
            </a:prstGeom>
          </p:spPr>
        </p:pic>
      </p:grpSp>
      <p:sp>
        <p:nvSpPr>
          <p:cNvPr id="13" name="Picture Placeholder 8"/>
          <p:cNvSpPr>
            <a:spLocks noGrp="1"/>
          </p:cNvSpPr>
          <p:nvPr>
            <p:ph type="pic" sz="quarter" idx="14"/>
          </p:nvPr>
        </p:nvSpPr>
        <p:spPr>
          <a:xfrm>
            <a:off x="5673862" y="1282082"/>
            <a:ext cx="5340203" cy="2997523"/>
          </a:xfrm>
          <a:solidFill>
            <a:schemeClr val="bg1">
              <a:lumMod val="85000"/>
            </a:schemeClr>
          </a:solidFill>
        </p:spPr>
        <p:txBody>
          <a:bodyPr/>
          <a:lstStyle/>
          <a:p>
            <a:endParaRPr lang="en-US"/>
          </a:p>
        </p:txBody>
      </p:sp>
      <p:sp>
        <p:nvSpPr>
          <p:cNvPr id="5" name="Slide Number Placeholder 4"/>
          <p:cNvSpPr>
            <a:spLocks noGrp="1"/>
          </p:cNvSpPr>
          <p:nvPr>
            <p:ph type="sldNum" sz="quarter" idx="12"/>
          </p:nvPr>
        </p:nvSpPr>
        <p:spPr/>
        <p:txBody>
          <a:bodyPr/>
          <a:lstStyle/>
          <a:p>
            <a:fld id="{FA5F5EDD-AF68-40DF-9A14-D3D814F46ABC}" type="slidenum">
              <a:rPr lang="en-US" smtClean="0"/>
              <a:t>‹#›</a:t>
            </a:fld>
            <a:endParaRPr lang="en-US"/>
          </a:p>
        </p:txBody>
      </p:sp>
      <p:sp>
        <p:nvSpPr>
          <p:cNvPr id="4" name="Text Placeholder 3">
            <a:extLst>
              <a:ext uri="{FF2B5EF4-FFF2-40B4-BE49-F238E27FC236}">
                <a16:creationId xmlns:a16="http://schemas.microsoft.com/office/drawing/2014/main" id="{D30AEAFA-CD21-4822-91F6-9F4DFDBFF208}"/>
              </a:ext>
            </a:extLst>
          </p:cNvPr>
          <p:cNvSpPr>
            <a:spLocks noGrp="1"/>
          </p:cNvSpPr>
          <p:nvPr>
            <p:ph type="body" sz="quarter" idx="15"/>
          </p:nvPr>
        </p:nvSpPr>
        <p:spPr>
          <a:xfrm>
            <a:off x="851338" y="1304529"/>
            <a:ext cx="4485974" cy="4114800"/>
          </a:xfrm>
        </p:spPr>
        <p:txBody>
          <a:bodyPr>
            <a:normAutofit/>
          </a:bodyPr>
          <a:lstStyle>
            <a:lvl1pPr>
              <a:buClr>
                <a:schemeClr val="accent1"/>
              </a:buClr>
              <a:defRPr sz="2400"/>
            </a:lvl1pPr>
            <a:lvl2pPr marL="460375" indent="-233363">
              <a:buFont typeface="Franklin Gothic Book" panose="020B0503020102020204" pitchFamily="34" charset="0"/>
              <a:buChar char="–"/>
              <a:defRPr sz="2000"/>
            </a:lvl2pPr>
            <a:lvl3pPr>
              <a:buClr>
                <a:schemeClr val="accent1"/>
              </a:buCl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668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Onl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162324" y="2146085"/>
            <a:ext cx="7029676" cy="3342351"/>
          </a:xfrm>
          <a:solidFill>
            <a:schemeClr val="bg1">
              <a:lumMod val="85000"/>
            </a:schemeClr>
          </a:solidFill>
        </p:spPr>
        <p:txBody>
          <a:bodyPr/>
          <a:lstStyle/>
          <a:p>
            <a:endParaRPr lang="en-US"/>
          </a:p>
        </p:txBody>
      </p:sp>
      <p:sp>
        <p:nvSpPr>
          <p:cNvPr id="2" name="Title 1"/>
          <p:cNvSpPr>
            <a:spLocks noGrp="1"/>
          </p:cNvSpPr>
          <p:nvPr>
            <p:ph type="title"/>
          </p:nvPr>
        </p:nvSpPr>
        <p:spPr/>
        <p:txBody>
          <a:bodyPr wrap="square">
            <a:noAutofit/>
          </a:bodyPr>
          <a:lstStyle/>
          <a:p>
            <a:r>
              <a:rPr lang="en-US"/>
              <a:t>Click to edit Master title style</a:t>
            </a:r>
          </a:p>
        </p:txBody>
      </p:sp>
      <p:sp>
        <p:nvSpPr>
          <p:cNvPr id="5" name="Slide Number Placeholder 4"/>
          <p:cNvSpPr>
            <a:spLocks noGrp="1"/>
          </p:cNvSpPr>
          <p:nvPr>
            <p:ph type="sldNum" sz="quarter" idx="12"/>
          </p:nvPr>
        </p:nvSpPr>
        <p:spPr/>
        <p:txBody>
          <a:bodyPr/>
          <a:lstStyle/>
          <a:p>
            <a:fld id="{FA5F5EDD-AF68-40DF-9A14-D3D814F46ABC}" type="slidenum">
              <a:rPr lang="en-US" smtClean="0"/>
              <a:t>‹#›</a:t>
            </a:fld>
            <a:endParaRPr lang="en-US"/>
          </a:p>
        </p:txBody>
      </p:sp>
      <p:sp>
        <p:nvSpPr>
          <p:cNvPr id="6" name="Text Placeholder 2">
            <a:extLst>
              <a:ext uri="{FF2B5EF4-FFF2-40B4-BE49-F238E27FC236}">
                <a16:creationId xmlns:a16="http://schemas.microsoft.com/office/drawing/2014/main" id="{40EE19AC-7EA2-4416-89A9-2CC8F89D7292}"/>
              </a:ext>
            </a:extLst>
          </p:cNvPr>
          <p:cNvSpPr>
            <a:spLocks noGrp="1"/>
          </p:cNvSpPr>
          <p:nvPr>
            <p:ph idx="1"/>
          </p:nvPr>
        </p:nvSpPr>
        <p:spPr>
          <a:xfrm>
            <a:off x="815008" y="2011680"/>
            <a:ext cx="4093323" cy="4413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3578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6717E2-15B9-4DCC-9242-F6202ADEFBB7}"/>
              </a:ext>
            </a:extLst>
          </p:cNvPr>
          <p:cNvSpPr/>
          <p:nvPr userDrawn="1"/>
        </p:nvSpPr>
        <p:spPr>
          <a:xfrm rot="10800000">
            <a:off x="-2" y="-72"/>
            <a:ext cx="952501" cy="685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Slide Number Placeholder 1">
            <a:extLst>
              <a:ext uri="{FF2B5EF4-FFF2-40B4-BE49-F238E27FC236}">
                <a16:creationId xmlns:a16="http://schemas.microsoft.com/office/drawing/2014/main" id="{473FE00D-E4F7-4A1F-AF3E-BAB5E44721B0}"/>
              </a:ext>
            </a:extLst>
          </p:cNvPr>
          <p:cNvSpPr>
            <a:spLocks noGrp="1"/>
          </p:cNvSpPr>
          <p:nvPr>
            <p:ph type="sldNum" sz="quarter" idx="11"/>
          </p:nvPr>
        </p:nvSpPr>
        <p:spPr/>
        <p:txBody>
          <a:bodyPr/>
          <a:lstStyle/>
          <a:p>
            <a:fld id="{FA5F5EDD-AF68-40DF-9A14-D3D814F46ABC}" type="slidenum">
              <a:rPr lang="en-US" smtClean="0"/>
              <a:pPr/>
              <a:t>‹#›</a:t>
            </a:fld>
            <a:endParaRPr lang="en-US"/>
          </a:p>
        </p:txBody>
      </p:sp>
    </p:spTree>
    <p:extLst>
      <p:ext uri="{BB962C8B-B14F-4D97-AF65-F5344CB8AC3E}">
        <p14:creationId xmlns:p14="http://schemas.microsoft.com/office/powerpoint/2010/main" val="42675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1990173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41" name="Picture Placeholder 40"/>
          <p:cNvSpPr>
            <a:spLocks noGrp="1"/>
          </p:cNvSpPr>
          <p:nvPr>
            <p:ph type="pic" sz="quarter" idx="21"/>
          </p:nvPr>
        </p:nvSpPr>
        <p:spPr>
          <a:xfrm>
            <a:off x="1" y="-1"/>
            <a:ext cx="12191999" cy="6858000"/>
          </a:xfrm>
          <a:custGeom>
            <a:avLst/>
            <a:gdLst>
              <a:gd name="connsiteX0" fmla="*/ 9801648 w 12191999"/>
              <a:gd name="connsiteY0" fmla="*/ 4463144 h 6858000"/>
              <a:gd name="connsiteX1" fmla="*/ 12191999 w 12191999"/>
              <a:gd name="connsiteY1" fmla="*/ 4463144 h 6858000"/>
              <a:gd name="connsiteX2" fmla="*/ 12191999 w 12191999"/>
              <a:gd name="connsiteY2" fmla="*/ 6858000 h 6858000"/>
              <a:gd name="connsiteX3" fmla="*/ 9801648 w 12191999"/>
              <a:gd name="connsiteY3" fmla="*/ 6858000 h 6858000"/>
              <a:gd name="connsiteX4" fmla="*/ 7351235 w 12191999"/>
              <a:gd name="connsiteY4" fmla="*/ 4463144 h 6858000"/>
              <a:gd name="connsiteX5" fmla="*/ 9741586 w 12191999"/>
              <a:gd name="connsiteY5" fmla="*/ 4463144 h 6858000"/>
              <a:gd name="connsiteX6" fmla="*/ 9741586 w 12191999"/>
              <a:gd name="connsiteY6" fmla="*/ 6858000 h 6858000"/>
              <a:gd name="connsiteX7" fmla="*/ 7351235 w 12191999"/>
              <a:gd name="connsiteY7" fmla="*/ 6858000 h 6858000"/>
              <a:gd name="connsiteX8" fmla="*/ 4900823 w 12191999"/>
              <a:gd name="connsiteY8" fmla="*/ 4463144 h 6858000"/>
              <a:gd name="connsiteX9" fmla="*/ 7291174 w 12191999"/>
              <a:gd name="connsiteY9" fmla="*/ 4463144 h 6858000"/>
              <a:gd name="connsiteX10" fmla="*/ 7291174 w 12191999"/>
              <a:gd name="connsiteY10" fmla="*/ 6858000 h 6858000"/>
              <a:gd name="connsiteX11" fmla="*/ 4900823 w 12191999"/>
              <a:gd name="connsiteY11" fmla="*/ 6858000 h 6858000"/>
              <a:gd name="connsiteX12" fmla="*/ 2450412 w 12191999"/>
              <a:gd name="connsiteY12" fmla="*/ 4463144 h 6858000"/>
              <a:gd name="connsiteX13" fmla="*/ 4840762 w 12191999"/>
              <a:gd name="connsiteY13" fmla="*/ 4463144 h 6858000"/>
              <a:gd name="connsiteX14" fmla="*/ 4840762 w 12191999"/>
              <a:gd name="connsiteY14" fmla="*/ 6858000 h 6858000"/>
              <a:gd name="connsiteX15" fmla="*/ 2450412 w 12191999"/>
              <a:gd name="connsiteY15" fmla="*/ 6858000 h 6858000"/>
              <a:gd name="connsiteX16" fmla="*/ 0 w 12191999"/>
              <a:gd name="connsiteY16" fmla="*/ 4463144 h 6858000"/>
              <a:gd name="connsiteX17" fmla="*/ 2390350 w 12191999"/>
              <a:gd name="connsiteY17" fmla="*/ 4463144 h 6858000"/>
              <a:gd name="connsiteX18" fmla="*/ 2390350 w 12191999"/>
              <a:gd name="connsiteY18" fmla="*/ 6858000 h 6858000"/>
              <a:gd name="connsiteX19" fmla="*/ 0 w 12191999"/>
              <a:gd name="connsiteY19" fmla="*/ 6858000 h 6858000"/>
              <a:gd name="connsiteX20" fmla="*/ 9753597 w 12191999"/>
              <a:gd name="connsiteY20" fmla="*/ 2458204 h 6858000"/>
              <a:gd name="connsiteX21" fmla="*/ 12191999 w 12191999"/>
              <a:gd name="connsiteY21" fmla="*/ 2458204 h 6858000"/>
              <a:gd name="connsiteX22" fmla="*/ 12191999 w 12191999"/>
              <a:gd name="connsiteY22" fmla="*/ 4428823 h 6858000"/>
              <a:gd name="connsiteX23" fmla="*/ 9753597 w 12191999"/>
              <a:gd name="connsiteY23" fmla="*/ 4428823 h 6858000"/>
              <a:gd name="connsiteX24" fmla="*/ 2 w 12191999"/>
              <a:gd name="connsiteY24" fmla="*/ 2458204 h 6858000"/>
              <a:gd name="connsiteX25" fmla="*/ 2438398 w 12191999"/>
              <a:gd name="connsiteY25" fmla="*/ 2458204 h 6858000"/>
              <a:gd name="connsiteX26" fmla="*/ 2438398 w 12191999"/>
              <a:gd name="connsiteY26" fmla="*/ 4428823 h 6858000"/>
              <a:gd name="connsiteX27" fmla="*/ 2 w 12191999"/>
              <a:gd name="connsiteY27" fmla="*/ 4428823 h 6858000"/>
              <a:gd name="connsiteX28" fmla="*/ 9801648 w 12191999"/>
              <a:gd name="connsiteY28" fmla="*/ 0 h 6858000"/>
              <a:gd name="connsiteX29" fmla="*/ 12191999 w 12191999"/>
              <a:gd name="connsiteY29" fmla="*/ 0 h 6858000"/>
              <a:gd name="connsiteX30" fmla="*/ 12191999 w 12191999"/>
              <a:gd name="connsiteY30" fmla="*/ 2394856 h 6858000"/>
              <a:gd name="connsiteX31" fmla="*/ 9801648 w 12191999"/>
              <a:gd name="connsiteY31" fmla="*/ 2394856 h 6858000"/>
              <a:gd name="connsiteX32" fmla="*/ 7351235 w 12191999"/>
              <a:gd name="connsiteY32" fmla="*/ 0 h 6858000"/>
              <a:gd name="connsiteX33" fmla="*/ 9741586 w 12191999"/>
              <a:gd name="connsiteY33" fmla="*/ 0 h 6858000"/>
              <a:gd name="connsiteX34" fmla="*/ 9741586 w 12191999"/>
              <a:gd name="connsiteY34" fmla="*/ 2394856 h 6858000"/>
              <a:gd name="connsiteX35" fmla="*/ 7351235 w 12191999"/>
              <a:gd name="connsiteY35" fmla="*/ 2394856 h 6858000"/>
              <a:gd name="connsiteX36" fmla="*/ 4900823 w 12191999"/>
              <a:gd name="connsiteY36" fmla="*/ 0 h 6858000"/>
              <a:gd name="connsiteX37" fmla="*/ 7291174 w 12191999"/>
              <a:gd name="connsiteY37" fmla="*/ 0 h 6858000"/>
              <a:gd name="connsiteX38" fmla="*/ 7291174 w 12191999"/>
              <a:gd name="connsiteY38" fmla="*/ 2394856 h 6858000"/>
              <a:gd name="connsiteX39" fmla="*/ 4900823 w 12191999"/>
              <a:gd name="connsiteY39" fmla="*/ 2394856 h 6858000"/>
              <a:gd name="connsiteX40" fmla="*/ 2450412 w 12191999"/>
              <a:gd name="connsiteY40" fmla="*/ 0 h 6858000"/>
              <a:gd name="connsiteX41" fmla="*/ 4840762 w 12191999"/>
              <a:gd name="connsiteY41" fmla="*/ 0 h 6858000"/>
              <a:gd name="connsiteX42" fmla="*/ 4840762 w 12191999"/>
              <a:gd name="connsiteY42" fmla="*/ 2394856 h 6858000"/>
              <a:gd name="connsiteX43" fmla="*/ 2450412 w 12191999"/>
              <a:gd name="connsiteY43" fmla="*/ 2394856 h 6858000"/>
              <a:gd name="connsiteX44" fmla="*/ 0 w 12191999"/>
              <a:gd name="connsiteY44" fmla="*/ 0 h 6858000"/>
              <a:gd name="connsiteX45" fmla="*/ 2390350 w 12191999"/>
              <a:gd name="connsiteY45" fmla="*/ 0 h 6858000"/>
              <a:gd name="connsiteX46" fmla="*/ 2390350 w 12191999"/>
              <a:gd name="connsiteY46" fmla="*/ 2394856 h 6858000"/>
              <a:gd name="connsiteX47" fmla="*/ 0 w 12191999"/>
              <a:gd name="connsiteY47" fmla="*/ 2394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858000">
                <a:moveTo>
                  <a:pt x="9801648" y="4463144"/>
                </a:moveTo>
                <a:lnTo>
                  <a:pt x="12191999" y="4463144"/>
                </a:lnTo>
                <a:lnTo>
                  <a:pt x="12191999" y="6858000"/>
                </a:lnTo>
                <a:lnTo>
                  <a:pt x="9801648" y="6858000"/>
                </a:lnTo>
                <a:close/>
                <a:moveTo>
                  <a:pt x="7351235" y="4463144"/>
                </a:moveTo>
                <a:lnTo>
                  <a:pt x="9741586" y="4463144"/>
                </a:lnTo>
                <a:lnTo>
                  <a:pt x="9741586" y="6858000"/>
                </a:lnTo>
                <a:lnTo>
                  <a:pt x="7351235" y="6858000"/>
                </a:lnTo>
                <a:close/>
                <a:moveTo>
                  <a:pt x="4900823" y="4463144"/>
                </a:moveTo>
                <a:lnTo>
                  <a:pt x="7291174" y="4463144"/>
                </a:lnTo>
                <a:lnTo>
                  <a:pt x="7291174" y="6858000"/>
                </a:lnTo>
                <a:lnTo>
                  <a:pt x="4900823" y="6858000"/>
                </a:lnTo>
                <a:close/>
                <a:moveTo>
                  <a:pt x="2450412" y="4463144"/>
                </a:moveTo>
                <a:lnTo>
                  <a:pt x="4840762" y="4463144"/>
                </a:lnTo>
                <a:lnTo>
                  <a:pt x="4840762" y="6858000"/>
                </a:lnTo>
                <a:lnTo>
                  <a:pt x="2450412" y="6858000"/>
                </a:lnTo>
                <a:close/>
                <a:moveTo>
                  <a:pt x="0" y="4463144"/>
                </a:moveTo>
                <a:lnTo>
                  <a:pt x="2390350" y="4463144"/>
                </a:lnTo>
                <a:lnTo>
                  <a:pt x="2390350" y="6858000"/>
                </a:lnTo>
                <a:lnTo>
                  <a:pt x="0" y="6858000"/>
                </a:lnTo>
                <a:close/>
                <a:moveTo>
                  <a:pt x="9753597" y="2458204"/>
                </a:moveTo>
                <a:lnTo>
                  <a:pt x="12191999" y="2458204"/>
                </a:lnTo>
                <a:lnTo>
                  <a:pt x="12191999" y="4428823"/>
                </a:lnTo>
                <a:lnTo>
                  <a:pt x="9753597" y="4428823"/>
                </a:lnTo>
                <a:close/>
                <a:moveTo>
                  <a:pt x="2" y="2458204"/>
                </a:moveTo>
                <a:lnTo>
                  <a:pt x="2438398" y="2458204"/>
                </a:lnTo>
                <a:lnTo>
                  <a:pt x="2438398" y="4428823"/>
                </a:lnTo>
                <a:lnTo>
                  <a:pt x="2" y="4428823"/>
                </a:lnTo>
                <a:close/>
                <a:moveTo>
                  <a:pt x="9801648" y="0"/>
                </a:moveTo>
                <a:lnTo>
                  <a:pt x="12191999" y="0"/>
                </a:lnTo>
                <a:lnTo>
                  <a:pt x="12191999" y="2394856"/>
                </a:lnTo>
                <a:lnTo>
                  <a:pt x="9801648" y="2394856"/>
                </a:lnTo>
                <a:close/>
                <a:moveTo>
                  <a:pt x="7351235" y="0"/>
                </a:moveTo>
                <a:lnTo>
                  <a:pt x="9741586" y="0"/>
                </a:lnTo>
                <a:lnTo>
                  <a:pt x="9741586" y="2394856"/>
                </a:lnTo>
                <a:lnTo>
                  <a:pt x="7351235" y="2394856"/>
                </a:lnTo>
                <a:close/>
                <a:moveTo>
                  <a:pt x="4900823" y="0"/>
                </a:moveTo>
                <a:lnTo>
                  <a:pt x="7291174" y="0"/>
                </a:lnTo>
                <a:lnTo>
                  <a:pt x="7291174" y="2394856"/>
                </a:lnTo>
                <a:lnTo>
                  <a:pt x="4900823" y="2394856"/>
                </a:lnTo>
                <a:close/>
                <a:moveTo>
                  <a:pt x="2450412" y="0"/>
                </a:moveTo>
                <a:lnTo>
                  <a:pt x="4840762" y="0"/>
                </a:lnTo>
                <a:lnTo>
                  <a:pt x="4840762" y="2394856"/>
                </a:lnTo>
                <a:lnTo>
                  <a:pt x="2450412" y="2394856"/>
                </a:lnTo>
                <a:close/>
                <a:moveTo>
                  <a:pt x="0" y="0"/>
                </a:moveTo>
                <a:lnTo>
                  <a:pt x="2390350" y="0"/>
                </a:lnTo>
                <a:lnTo>
                  <a:pt x="2390350" y="2394856"/>
                </a:lnTo>
                <a:lnTo>
                  <a:pt x="0" y="2394856"/>
                </a:lnTo>
                <a:close/>
              </a:path>
            </a:pathLst>
          </a:custGeom>
          <a:solidFill>
            <a:schemeClr val="bg1">
              <a:lumMod val="85000"/>
            </a:schemeClr>
          </a:solidFill>
          <a:ln w="28575">
            <a:noFill/>
          </a:ln>
        </p:spPr>
        <p:txBody>
          <a:bodyPr wrap="square">
            <a:noAutofit/>
          </a:bodyPr>
          <a:lstStyle/>
          <a:p>
            <a:endParaRPr lang="en-US"/>
          </a:p>
        </p:txBody>
      </p:sp>
    </p:spTree>
    <p:extLst>
      <p:ext uri="{BB962C8B-B14F-4D97-AF65-F5344CB8AC3E}">
        <p14:creationId xmlns:p14="http://schemas.microsoft.com/office/powerpoint/2010/main" val="1562246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1"/>
          </a:xfrm>
          <a:custGeom>
            <a:avLst/>
            <a:gdLst>
              <a:gd name="connsiteX0" fmla="*/ 2438401 w 12192000"/>
              <a:gd name="connsiteY0" fmla="*/ 2395538 h 6858001"/>
              <a:gd name="connsiteX1" fmla="*/ 2438401 w 12192000"/>
              <a:gd name="connsiteY1" fmla="*/ 4455886 h 6858001"/>
              <a:gd name="connsiteX2" fmla="*/ 9753600 w 12192000"/>
              <a:gd name="connsiteY2" fmla="*/ 4455886 h 6858001"/>
              <a:gd name="connsiteX3" fmla="*/ 9753600 w 12192000"/>
              <a:gd name="connsiteY3" fmla="*/ 2395538 h 6858001"/>
              <a:gd name="connsiteX4" fmla="*/ 0 w 12192000"/>
              <a:gd name="connsiteY4" fmla="*/ 0 h 6858001"/>
              <a:gd name="connsiteX5" fmla="*/ 12192000 w 12192000"/>
              <a:gd name="connsiteY5" fmla="*/ 0 h 6858001"/>
              <a:gd name="connsiteX6" fmla="*/ 12192000 w 12192000"/>
              <a:gd name="connsiteY6" fmla="*/ 566057 h 6858001"/>
              <a:gd name="connsiteX7" fmla="*/ 12192000 w 12192000"/>
              <a:gd name="connsiteY7" fmla="*/ 2395538 h 6858001"/>
              <a:gd name="connsiteX8" fmla="*/ 12192000 w 12192000"/>
              <a:gd name="connsiteY8" fmla="*/ 4455886 h 6858001"/>
              <a:gd name="connsiteX9" fmla="*/ 12192000 w 12192000"/>
              <a:gd name="connsiteY9" fmla="*/ 6858000 h 6858001"/>
              <a:gd name="connsiteX10" fmla="*/ 12192000 w 12192000"/>
              <a:gd name="connsiteY10" fmla="*/ 6858001 h 6858001"/>
              <a:gd name="connsiteX11" fmla="*/ 9753600 w 12192000"/>
              <a:gd name="connsiteY11" fmla="*/ 6858001 h 6858001"/>
              <a:gd name="connsiteX12" fmla="*/ 9753600 w 12192000"/>
              <a:gd name="connsiteY12" fmla="*/ 6858000 h 6858001"/>
              <a:gd name="connsiteX13" fmla="*/ 2438401 w 12192000"/>
              <a:gd name="connsiteY13" fmla="*/ 6858000 h 6858001"/>
              <a:gd name="connsiteX14" fmla="*/ 2438401 w 12192000"/>
              <a:gd name="connsiteY14" fmla="*/ 6858001 h 6858001"/>
              <a:gd name="connsiteX15" fmla="*/ 1 w 12192000"/>
              <a:gd name="connsiteY15" fmla="*/ 6858001 h 6858001"/>
              <a:gd name="connsiteX16" fmla="*/ 1 w 12192000"/>
              <a:gd name="connsiteY16" fmla="*/ 6858000 h 6858001"/>
              <a:gd name="connsiteX17" fmla="*/ 1 w 12192000"/>
              <a:gd name="connsiteY17" fmla="*/ 4455886 h 6858001"/>
              <a:gd name="connsiteX18" fmla="*/ 1 w 12192000"/>
              <a:gd name="connsiteY18" fmla="*/ 2395538 h 6858001"/>
              <a:gd name="connsiteX19" fmla="*/ 0 w 12192000"/>
              <a:gd name="connsiteY19" fmla="*/ 239553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1">
                <a:moveTo>
                  <a:pt x="2438401" y="2395538"/>
                </a:moveTo>
                <a:lnTo>
                  <a:pt x="2438401" y="4455886"/>
                </a:lnTo>
                <a:lnTo>
                  <a:pt x="9753600" y="4455886"/>
                </a:lnTo>
                <a:lnTo>
                  <a:pt x="9753600" y="2395538"/>
                </a:lnTo>
                <a:close/>
                <a:moveTo>
                  <a:pt x="0" y="0"/>
                </a:moveTo>
                <a:lnTo>
                  <a:pt x="12192000" y="0"/>
                </a:lnTo>
                <a:lnTo>
                  <a:pt x="12192000" y="566057"/>
                </a:lnTo>
                <a:lnTo>
                  <a:pt x="12192000" y="2395538"/>
                </a:lnTo>
                <a:lnTo>
                  <a:pt x="12192000" y="4455886"/>
                </a:lnTo>
                <a:lnTo>
                  <a:pt x="12192000" y="6858000"/>
                </a:lnTo>
                <a:lnTo>
                  <a:pt x="12192000" y="6858001"/>
                </a:lnTo>
                <a:lnTo>
                  <a:pt x="9753600" y="6858001"/>
                </a:lnTo>
                <a:lnTo>
                  <a:pt x="9753600" y="6858000"/>
                </a:lnTo>
                <a:lnTo>
                  <a:pt x="2438401" y="6858000"/>
                </a:lnTo>
                <a:lnTo>
                  <a:pt x="2438401" y="6858001"/>
                </a:lnTo>
                <a:lnTo>
                  <a:pt x="1" y="6858001"/>
                </a:lnTo>
                <a:lnTo>
                  <a:pt x="1" y="6858000"/>
                </a:lnTo>
                <a:lnTo>
                  <a:pt x="1" y="4455886"/>
                </a:lnTo>
                <a:lnTo>
                  <a:pt x="1" y="2395538"/>
                </a:lnTo>
                <a:lnTo>
                  <a:pt x="0" y="2395538"/>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483948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45AB48-C8F3-4DEB-BBA9-9574A0103CF9}"/>
              </a:ext>
            </a:extLst>
          </p:cNvPr>
          <p:cNvSpPr/>
          <p:nvPr userDrawn="1"/>
        </p:nvSpPr>
        <p:spPr>
          <a:xfrm>
            <a:off x="0" y="-6723"/>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8D5CBB5-3669-9D11-115B-B90D23A0540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093916" y="234685"/>
            <a:ext cx="2004168" cy="2231136"/>
          </a:xfrm>
          <a:prstGeom prst="rect">
            <a:avLst/>
          </a:prstGeom>
        </p:spPr>
      </p:pic>
      <p:sp>
        <p:nvSpPr>
          <p:cNvPr id="2" name="Title 1"/>
          <p:cNvSpPr>
            <a:spLocks noGrp="1"/>
          </p:cNvSpPr>
          <p:nvPr>
            <p:ph type="ctrTitle" hasCustomPrompt="1"/>
          </p:nvPr>
        </p:nvSpPr>
        <p:spPr>
          <a:xfrm>
            <a:off x="1524000" y="2729990"/>
            <a:ext cx="9144000" cy="923330"/>
          </a:xfrm>
        </p:spPr>
        <p:txBody>
          <a:bodyPr anchor="t" anchorCtr="0">
            <a:noAutofit/>
          </a:bodyPr>
          <a:lstStyle>
            <a:lvl1pPr algn="ctr">
              <a:defRPr sz="5400">
                <a:solidFill>
                  <a:schemeClr val="bg1"/>
                </a:solidFill>
                <a:latin typeface="+mj-lt"/>
                <a:ea typeface="Open Sans" panose="020B0606030504020204" pitchFamily="34" charset="0"/>
                <a:cs typeface="Open Sans" panose="020B0606030504020204" pitchFamily="34" charset="0"/>
              </a:defRPr>
            </a:lvl1pPr>
          </a:lstStyle>
          <a:p>
            <a:r>
              <a:rPr lang="en-US"/>
              <a:t>Thank You</a:t>
            </a:r>
          </a:p>
        </p:txBody>
      </p:sp>
      <p:sp>
        <p:nvSpPr>
          <p:cNvPr id="3" name="Subtitle 2"/>
          <p:cNvSpPr>
            <a:spLocks noGrp="1"/>
          </p:cNvSpPr>
          <p:nvPr>
            <p:ph type="subTitle" idx="1"/>
          </p:nvPr>
        </p:nvSpPr>
        <p:spPr>
          <a:xfrm>
            <a:off x="1524000" y="3917489"/>
            <a:ext cx="9144000" cy="1655762"/>
          </a:xfrm>
        </p:spPr>
        <p:txBody>
          <a:bodyPr>
            <a:normAutofit/>
          </a:bodyPr>
          <a:lstStyle>
            <a:lvl1pPr marL="0" indent="0" algn="ctr">
              <a:buNone/>
              <a:defRPr sz="3200">
                <a:solidFill>
                  <a:schemeClr val="accent1"/>
                </a:solidFill>
                <a:latin typeface="Franklin Gothic Book" panose="020B05030201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Tree>
    <p:extLst>
      <p:ext uri="{BB962C8B-B14F-4D97-AF65-F5344CB8AC3E}">
        <p14:creationId xmlns:p14="http://schemas.microsoft.com/office/powerpoint/2010/main" val="277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mp;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BB49F3-728F-4BA0-BD42-37C36C653F2F}"/>
              </a:ext>
            </a:extLst>
          </p:cNvPr>
          <p:cNvSpPr>
            <a:spLocks noGrp="1"/>
          </p:cNvSpPr>
          <p:nvPr>
            <p:ph type="sldNum" sz="quarter" idx="10"/>
          </p:nvPr>
        </p:nvSpPr>
        <p:spPr/>
        <p:txBody>
          <a:bodyPr/>
          <a:lstStyle/>
          <a:p>
            <a:fld id="{FA5F5EDD-AF68-40DF-9A14-D3D814F46ABC}" type="slidenum">
              <a:rPr lang="en-US" smtClean="0"/>
              <a:pPr/>
              <a:t>‹#›</a:t>
            </a:fld>
            <a:endParaRPr lang="en-US"/>
          </a:p>
        </p:txBody>
      </p:sp>
      <p:sp>
        <p:nvSpPr>
          <p:cNvPr id="5" name="Content Placeholder 4">
            <a:extLst>
              <a:ext uri="{FF2B5EF4-FFF2-40B4-BE49-F238E27FC236}">
                <a16:creationId xmlns:a16="http://schemas.microsoft.com/office/drawing/2014/main" id="{94C086D0-2433-4587-AE88-D98BA7574647}"/>
              </a:ext>
            </a:extLst>
          </p:cNvPr>
          <p:cNvSpPr>
            <a:spLocks noGrp="1"/>
          </p:cNvSpPr>
          <p:nvPr>
            <p:ph sz="quarter" idx="11"/>
          </p:nvPr>
        </p:nvSpPr>
        <p:spPr>
          <a:xfrm>
            <a:off x="848069" y="2011680"/>
            <a:ext cx="10084973" cy="4248150"/>
          </a:xfrm>
        </p:spPr>
        <p:txBody>
          <a:bodyPr/>
          <a:lstStyle>
            <a:lvl1pPr marL="228589" indent="-228589">
              <a:spcBef>
                <a:spcPts val="1800"/>
              </a:spcBef>
              <a:buClr>
                <a:schemeClr val="accent1"/>
              </a:buClr>
              <a:buFont typeface="Wingdings" panose="05000000000000000000" pitchFamily="2" charset="2"/>
              <a:buChar char="§"/>
              <a:defRPr/>
            </a:lvl1pPr>
            <a:lvl2pPr marL="460375" indent="-233363">
              <a:buFont typeface="Franklin Gothic Book" panose="020B0503020102020204" pitchFamily="34" charset="0"/>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9BD55D6A-3613-74BC-B81E-B421AC05ED8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845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lternativ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A5F5EDD-AF68-40DF-9A14-D3D814F46ABC}" type="slidenum">
              <a:rPr lang="en-US" smtClean="0"/>
              <a:t>‹#›</a:t>
            </a:fld>
            <a:endParaRPr lang="en-US"/>
          </a:p>
        </p:txBody>
      </p:sp>
    </p:spTree>
    <p:extLst>
      <p:ext uri="{BB962C8B-B14F-4D97-AF65-F5344CB8AC3E}">
        <p14:creationId xmlns:p14="http://schemas.microsoft.com/office/powerpoint/2010/main" val="7238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entered 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ED351-8D86-473A-9EE4-1B34F2589EDB}"/>
              </a:ext>
            </a:extLst>
          </p:cNvPr>
          <p:cNvSpPr>
            <a:spLocks noGrp="1"/>
          </p:cNvSpPr>
          <p:nvPr>
            <p:ph type="title" hasCustomPrompt="1"/>
          </p:nvPr>
        </p:nvSpPr>
        <p:spPr/>
        <p:txBody>
          <a:bodyPr/>
          <a:lstStyle>
            <a:lvl1pPr algn="ctr">
              <a:defRPr/>
            </a:lvl1pPr>
          </a:lstStyle>
          <a:p>
            <a:r>
              <a:rPr lang="en-US"/>
              <a:t>Center Aligned Title</a:t>
            </a:r>
          </a:p>
        </p:txBody>
      </p:sp>
      <p:sp>
        <p:nvSpPr>
          <p:cNvPr id="3" name="Slide Number Placeholder 2">
            <a:extLst>
              <a:ext uri="{FF2B5EF4-FFF2-40B4-BE49-F238E27FC236}">
                <a16:creationId xmlns:a16="http://schemas.microsoft.com/office/drawing/2014/main" id="{C2BB49F3-728F-4BA0-BD42-37C36C653F2F}"/>
              </a:ext>
            </a:extLst>
          </p:cNvPr>
          <p:cNvSpPr>
            <a:spLocks noGrp="1"/>
          </p:cNvSpPr>
          <p:nvPr>
            <p:ph type="sldNum" sz="quarter" idx="10"/>
          </p:nvPr>
        </p:nvSpPr>
        <p:spPr/>
        <p:txBody>
          <a:bodyPr/>
          <a:lstStyle/>
          <a:p>
            <a:fld id="{FA5F5EDD-AF68-40DF-9A14-D3D814F46ABC}" type="slidenum">
              <a:rPr lang="en-US" smtClean="0"/>
              <a:pPr/>
              <a:t>‹#›</a:t>
            </a:fld>
            <a:endParaRPr lang="en-US"/>
          </a:p>
        </p:txBody>
      </p:sp>
      <p:sp>
        <p:nvSpPr>
          <p:cNvPr id="5" name="Content Placeholder 4">
            <a:extLst>
              <a:ext uri="{FF2B5EF4-FFF2-40B4-BE49-F238E27FC236}">
                <a16:creationId xmlns:a16="http://schemas.microsoft.com/office/drawing/2014/main" id="{94C086D0-2433-4587-AE88-D98BA7574647}"/>
              </a:ext>
            </a:extLst>
          </p:cNvPr>
          <p:cNvSpPr>
            <a:spLocks noGrp="1"/>
          </p:cNvSpPr>
          <p:nvPr>
            <p:ph sz="quarter" idx="11" hasCustomPrompt="1"/>
          </p:nvPr>
        </p:nvSpPr>
        <p:spPr>
          <a:xfrm>
            <a:off x="848070" y="2011680"/>
            <a:ext cx="10913006" cy="4248150"/>
          </a:xfrm>
        </p:spPr>
        <p:txBody>
          <a:bodyPr numCol="2" spcCol="365760"/>
          <a:lstStyle>
            <a:lvl1pPr marL="0" marR="0" indent="0" algn="l" defTabSz="914354" rtl="0" eaLnBrk="1" fontAlgn="auto" latinLnBrk="0" hangingPunct="1">
              <a:lnSpc>
                <a:spcPct val="90000"/>
              </a:lnSpc>
              <a:spcBef>
                <a:spcPts val="1000"/>
              </a:spcBef>
              <a:spcAft>
                <a:spcPts val="0"/>
              </a:spcAft>
              <a:buClrTx/>
              <a:buSzTx/>
              <a:buFontTx/>
              <a:buNone/>
              <a:tabLst/>
              <a:defRPr/>
            </a:lvl1pPr>
          </a:lstStyle>
          <a:p>
            <a:pPr lvl="0"/>
            <a:r>
              <a:rPr lang="en-US"/>
              <a:t>Two Column Text</a:t>
            </a:r>
          </a:p>
          <a:p>
            <a:pPr lvl="0"/>
            <a:r>
              <a:rPr lang="en-US"/>
              <a:t>Two Column Text</a:t>
            </a:r>
          </a:p>
        </p:txBody>
      </p:sp>
    </p:spTree>
    <p:extLst>
      <p:ext uri="{BB962C8B-B14F-4D97-AF65-F5344CB8AC3E}">
        <p14:creationId xmlns:p14="http://schemas.microsoft.com/office/powerpoint/2010/main" val="77429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Autofit/>
          </a:bodyPr>
          <a:lstStyle/>
          <a:p>
            <a:r>
              <a:rPr lang="en-US"/>
              <a:t>Click to edit Master title style</a:t>
            </a:r>
          </a:p>
        </p:txBody>
      </p:sp>
      <p:sp>
        <p:nvSpPr>
          <p:cNvPr id="5" name="Slide Number Placeholder 4"/>
          <p:cNvSpPr>
            <a:spLocks noGrp="1"/>
          </p:cNvSpPr>
          <p:nvPr>
            <p:ph type="sldNum" sz="quarter" idx="12"/>
          </p:nvPr>
        </p:nvSpPr>
        <p:spPr/>
        <p:txBody>
          <a:bodyPr/>
          <a:lstStyle/>
          <a:p>
            <a:fld id="{FA5F5EDD-AF68-40DF-9A14-D3D814F46ABC}" type="slidenum">
              <a:rPr lang="en-US" smtClean="0"/>
              <a:t>‹#›</a:t>
            </a:fld>
            <a:endParaRPr lang="en-US"/>
          </a:p>
        </p:txBody>
      </p:sp>
    </p:spTree>
    <p:extLst>
      <p:ext uri="{BB962C8B-B14F-4D97-AF65-F5344CB8AC3E}">
        <p14:creationId xmlns:p14="http://schemas.microsoft.com/office/powerpoint/2010/main" val="310837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oloraid">
    <p:spTree>
      <p:nvGrpSpPr>
        <p:cNvPr id="1" name=""/>
        <p:cNvGrpSpPr/>
        <p:nvPr/>
      </p:nvGrpSpPr>
      <p:grpSpPr>
        <a:xfrm>
          <a:off x="0" y="0"/>
          <a:ext cx="0" cy="0"/>
          <a:chOff x="0" y="0"/>
          <a:chExt cx="0" cy="0"/>
        </a:xfrm>
      </p:grpSpPr>
      <p:sp>
        <p:nvSpPr>
          <p:cNvPr id="8" name="Rectangle 7"/>
          <p:cNvSpPr/>
          <p:nvPr userDrawn="1"/>
        </p:nvSpPr>
        <p:spPr>
          <a:xfrm rot="21189648">
            <a:off x="1139916" y="985499"/>
            <a:ext cx="4550228" cy="4699336"/>
          </a:xfrm>
          <a:prstGeom prst="rect">
            <a:avLst/>
          </a:prstGeom>
          <a:solidFill>
            <a:schemeClr val="bg1"/>
          </a:solidFill>
          <a:ln>
            <a:noFill/>
          </a:ln>
          <a:effectLst>
            <a:outerShdw blurRad="203200" dist="381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8"/>
          <p:cNvSpPr>
            <a:spLocks noGrp="1"/>
          </p:cNvSpPr>
          <p:nvPr>
            <p:ph type="pic" sz="quarter" idx="14"/>
          </p:nvPr>
        </p:nvSpPr>
        <p:spPr>
          <a:xfrm rot="21134305">
            <a:off x="1293737" y="1223181"/>
            <a:ext cx="4136571" cy="3729627"/>
          </a:xfrm>
          <a:solidFill>
            <a:schemeClr val="bg1">
              <a:lumMod val="85000"/>
            </a:schemeClr>
          </a:solidFill>
        </p:spPr>
        <p:txBody>
          <a:bodyPr/>
          <a:lstStyle/>
          <a:p>
            <a:endParaRPr lang="en-US"/>
          </a:p>
        </p:txBody>
      </p:sp>
      <p:sp>
        <p:nvSpPr>
          <p:cNvPr id="5" name="Slide Number Placeholder 4"/>
          <p:cNvSpPr>
            <a:spLocks noGrp="1"/>
          </p:cNvSpPr>
          <p:nvPr>
            <p:ph type="sldNum" sz="quarter" idx="12"/>
          </p:nvPr>
        </p:nvSpPr>
        <p:spPr/>
        <p:txBody>
          <a:bodyPr/>
          <a:lstStyle/>
          <a:p>
            <a:fld id="{FA5F5EDD-AF68-40DF-9A14-D3D814F46ABC}" type="slidenum">
              <a:rPr lang="en-US" smtClean="0"/>
              <a:t>‹#›</a:t>
            </a:fld>
            <a:endParaRPr lang="en-US"/>
          </a:p>
        </p:txBody>
      </p:sp>
      <p:sp>
        <p:nvSpPr>
          <p:cNvPr id="4" name="Text Placeholder 3">
            <a:extLst>
              <a:ext uri="{FF2B5EF4-FFF2-40B4-BE49-F238E27FC236}">
                <a16:creationId xmlns:a16="http://schemas.microsoft.com/office/drawing/2014/main" id="{4AC9B531-5385-4107-9B07-77B7B3C2362B}"/>
              </a:ext>
            </a:extLst>
          </p:cNvPr>
          <p:cNvSpPr>
            <a:spLocks noGrp="1"/>
          </p:cNvSpPr>
          <p:nvPr>
            <p:ph type="body" sz="quarter" idx="15"/>
          </p:nvPr>
        </p:nvSpPr>
        <p:spPr>
          <a:xfrm>
            <a:off x="6096000" y="1250754"/>
            <a:ext cx="5285921" cy="487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606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Content, Side Pic">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528444" y="0"/>
            <a:ext cx="3663556" cy="6566979"/>
          </a:xfrm>
          <a:solidFill>
            <a:schemeClr val="bg1">
              <a:lumMod val="85000"/>
            </a:schemeClr>
          </a:solidFill>
        </p:spPr>
        <p:txBody>
          <a:bodyPr/>
          <a:lstStyle/>
          <a:p>
            <a:endParaRPr lang="en-US"/>
          </a:p>
        </p:txBody>
      </p:sp>
      <p:sp>
        <p:nvSpPr>
          <p:cNvPr id="2" name="Title 1"/>
          <p:cNvSpPr>
            <a:spLocks noGrp="1"/>
          </p:cNvSpPr>
          <p:nvPr>
            <p:ph type="title"/>
          </p:nvPr>
        </p:nvSpPr>
        <p:spPr>
          <a:xfrm>
            <a:off x="848070" y="1036469"/>
            <a:ext cx="7328979" cy="757441"/>
          </a:xfrm>
        </p:spPr>
        <p:txBody>
          <a:bodyPr wrap="square">
            <a:noAutofit/>
          </a:bodyPr>
          <a:lstStyle/>
          <a:p>
            <a:r>
              <a:rPr lang="en-US"/>
              <a:t>Click to edit Master title style</a:t>
            </a:r>
          </a:p>
        </p:txBody>
      </p:sp>
      <p:sp>
        <p:nvSpPr>
          <p:cNvPr id="5" name="Slide Number Placeholder 4"/>
          <p:cNvSpPr>
            <a:spLocks noGrp="1"/>
          </p:cNvSpPr>
          <p:nvPr>
            <p:ph type="sldNum" sz="quarter" idx="12"/>
          </p:nvPr>
        </p:nvSpPr>
        <p:spPr/>
        <p:txBody>
          <a:bodyPr/>
          <a:lstStyle/>
          <a:p>
            <a:fld id="{FA5F5EDD-AF68-40DF-9A14-D3D814F46ABC}" type="slidenum">
              <a:rPr lang="en-US" smtClean="0"/>
              <a:t>‹#›</a:t>
            </a:fld>
            <a:endParaRPr lang="en-US"/>
          </a:p>
        </p:txBody>
      </p:sp>
      <p:sp>
        <p:nvSpPr>
          <p:cNvPr id="4" name="Content Placeholder 3">
            <a:extLst>
              <a:ext uri="{FF2B5EF4-FFF2-40B4-BE49-F238E27FC236}">
                <a16:creationId xmlns:a16="http://schemas.microsoft.com/office/drawing/2014/main" id="{326CC846-9E0C-4BC2-A9CE-D6B0D5DAEBCA}"/>
              </a:ext>
            </a:extLst>
          </p:cNvPr>
          <p:cNvSpPr>
            <a:spLocks noGrp="1"/>
          </p:cNvSpPr>
          <p:nvPr>
            <p:ph sz="quarter" idx="15"/>
          </p:nvPr>
        </p:nvSpPr>
        <p:spPr>
          <a:xfrm>
            <a:off x="847725" y="1906293"/>
            <a:ext cx="6708107" cy="4526258"/>
          </a:xfrm>
        </p:spPr>
        <p:txBody>
          <a:bodyPr/>
          <a:lstStyle>
            <a:lvl1pPr marL="0" indent="0">
              <a:buFontTx/>
              <a:buNone/>
              <a:defRPr/>
            </a:lvl1pPr>
          </a:lstStyle>
          <a:p>
            <a:pPr lvl="0"/>
            <a:endParaRPr lang="en-US"/>
          </a:p>
        </p:txBody>
      </p:sp>
    </p:spTree>
    <p:extLst>
      <p:ext uri="{BB962C8B-B14F-4D97-AF65-F5344CB8AC3E}">
        <p14:creationId xmlns:p14="http://schemas.microsoft.com/office/powerpoint/2010/main" val="198736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ortfolio ">
    <p:spTree>
      <p:nvGrpSpPr>
        <p:cNvPr id="1" name=""/>
        <p:cNvGrpSpPr/>
        <p:nvPr/>
      </p:nvGrpSpPr>
      <p:grpSpPr>
        <a:xfrm>
          <a:off x="0" y="0"/>
          <a:ext cx="0" cy="0"/>
          <a:chOff x="0" y="0"/>
          <a:chExt cx="0" cy="0"/>
        </a:xfrm>
      </p:grpSpPr>
      <p:sp>
        <p:nvSpPr>
          <p:cNvPr id="14" name="Picture Placeholder 7"/>
          <p:cNvSpPr>
            <a:spLocks noGrp="1"/>
          </p:cNvSpPr>
          <p:nvPr>
            <p:ph type="pic" sz="quarter" idx="12" hasCustomPrompt="1"/>
          </p:nvPr>
        </p:nvSpPr>
        <p:spPr>
          <a:xfrm>
            <a:off x="574661" y="1178972"/>
            <a:ext cx="2676256" cy="1902272"/>
          </a:xfrm>
          <a:prstGeom prst="roundRect">
            <a:avLst>
              <a:gd name="adj" fmla="val 0"/>
            </a:avLst>
          </a:prstGeom>
          <a:solidFill>
            <a:schemeClr val="bg1">
              <a:lumMod val="85000"/>
            </a:schemeClr>
          </a:solidFill>
          <a:effectLst/>
        </p:spPr>
        <p:txBody>
          <a:bodyPr/>
          <a:lstStyle>
            <a:lvl1pPr marL="0" indent="0">
              <a:buNone/>
              <a:defRPr sz="1000" baseline="0">
                <a:solidFill>
                  <a:schemeClr val="bg1"/>
                </a:solidFill>
              </a:defRPr>
            </a:lvl1pPr>
          </a:lstStyle>
          <a:p>
            <a:r>
              <a:rPr lang="en-US"/>
              <a:t>Portfolio Image #</a:t>
            </a:r>
          </a:p>
        </p:txBody>
      </p:sp>
      <p:sp>
        <p:nvSpPr>
          <p:cNvPr id="15" name="Picture Placeholder 7"/>
          <p:cNvSpPr>
            <a:spLocks noGrp="1"/>
          </p:cNvSpPr>
          <p:nvPr>
            <p:ph type="pic" sz="quarter" idx="20" hasCustomPrompt="1"/>
          </p:nvPr>
        </p:nvSpPr>
        <p:spPr>
          <a:xfrm>
            <a:off x="3361222" y="1178972"/>
            <a:ext cx="2676256" cy="1902272"/>
          </a:xfrm>
          <a:prstGeom prst="roundRect">
            <a:avLst>
              <a:gd name="adj" fmla="val 0"/>
            </a:avLst>
          </a:prstGeom>
          <a:solidFill>
            <a:schemeClr val="bg1">
              <a:lumMod val="85000"/>
            </a:schemeClr>
          </a:solidFill>
          <a:effectLst/>
        </p:spPr>
        <p:txBody>
          <a:bodyPr/>
          <a:lstStyle>
            <a:lvl1pPr marL="0" indent="0">
              <a:buNone/>
              <a:defRPr sz="1000" baseline="0">
                <a:solidFill>
                  <a:schemeClr val="bg1"/>
                </a:solidFill>
              </a:defRPr>
            </a:lvl1pPr>
          </a:lstStyle>
          <a:p>
            <a:r>
              <a:rPr lang="en-US"/>
              <a:t>Portfolio Image #</a:t>
            </a:r>
          </a:p>
        </p:txBody>
      </p:sp>
      <p:sp>
        <p:nvSpPr>
          <p:cNvPr id="16" name="Picture Placeholder 7"/>
          <p:cNvSpPr>
            <a:spLocks noGrp="1"/>
          </p:cNvSpPr>
          <p:nvPr>
            <p:ph type="pic" sz="quarter" idx="21" hasCustomPrompt="1"/>
          </p:nvPr>
        </p:nvSpPr>
        <p:spPr>
          <a:xfrm>
            <a:off x="6147784" y="1178972"/>
            <a:ext cx="2676256" cy="1902272"/>
          </a:xfrm>
          <a:prstGeom prst="roundRect">
            <a:avLst>
              <a:gd name="adj" fmla="val 0"/>
            </a:avLst>
          </a:prstGeom>
          <a:solidFill>
            <a:schemeClr val="bg1">
              <a:lumMod val="85000"/>
            </a:schemeClr>
          </a:solidFill>
          <a:effectLst/>
        </p:spPr>
        <p:txBody>
          <a:bodyPr/>
          <a:lstStyle>
            <a:lvl1pPr marL="0" indent="0">
              <a:buNone/>
              <a:defRPr sz="1000" baseline="0">
                <a:solidFill>
                  <a:schemeClr val="bg1"/>
                </a:solidFill>
              </a:defRPr>
            </a:lvl1pPr>
          </a:lstStyle>
          <a:p>
            <a:r>
              <a:rPr lang="en-US"/>
              <a:t>Portfolio Image #</a:t>
            </a:r>
          </a:p>
        </p:txBody>
      </p:sp>
      <p:sp>
        <p:nvSpPr>
          <p:cNvPr id="17" name="Picture Placeholder 7"/>
          <p:cNvSpPr>
            <a:spLocks noGrp="1"/>
          </p:cNvSpPr>
          <p:nvPr>
            <p:ph type="pic" sz="quarter" idx="22" hasCustomPrompt="1"/>
          </p:nvPr>
        </p:nvSpPr>
        <p:spPr>
          <a:xfrm>
            <a:off x="8934351" y="1178972"/>
            <a:ext cx="2676256" cy="1902272"/>
          </a:xfrm>
          <a:prstGeom prst="roundRect">
            <a:avLst>
              <a:gd name="adj" fmla="val 0"/>
            </a:avLst>
          </a:prstGeom>
          <a:solidFill>
            <a:schemeClr val="bg1">
              <a:lumMod val="85000"/>
            </a:schemeClr>
          </a:solidFill>
          <a:effectLst/>
        </p:spPr>
        <p:txBody>
          <a:bodyPr/>
          <a:lstStyle>
            <a:lvl1pPr marL="0" indent="0">
              <a:buNone/>
              <a:defRPr sz="1000" baseline="0">
                <a:solidFill>
                  <a:schemeClr val="bg1"/>
                </a:solidFill>
              </a:defRPr>
            </a:lvl1pPr>
          </a:lstStyle>
          <a:p>
            <a:r>
              <a:rPr lang="en-US"/>
              <a:t>Portfolio Image #</a:t>
            </a:r>
          </a:p>
        </p:txBody>
      </p:sp>
      <p:sp>
        <p:nvSpPr>
          <p:cNvPr id="13" name="Slide Number Placeholder 4"/>
          <p:cNvSpPr>
            <a:spLocks noGrp="1"/>
          </p:cNvSpPr>
          <p:nvPr>
            <p:ph type="sldNum" sz="quarter" idx="15"/>
          </p:nvPr>
        </p:nvSpPr>
        <p:spPr>
          <a:xfrm>
            <a:off x="11356847" y="6565392"/>
            <a:ext cx="841248" cy="276999"/>
          </a:xfrm>
        </p:spPr>
        <p:txBody>
          <a:bodyPr/>
          <a:lstStyle/>
          <a:p>
            <a:fld id="{FA5F5EDD-AF68-40DF-9A14-D3D814F46ABC}" type="slidenum">
              <a:rPr lang="en-US" smtClean="0"/>
              <a:t>‹#›</a:t>
            </a:fld>
            <a:endParaRPr lang="en-US"/>
          </a:p>
        </p:txBody>
      </p:sp>
      <p:sp>
        <p:nvSpPr>
          <p:cNvPr id="7" name="Text Placeholder 3">
            <a:extLst>
              <a:ext uri="{FF2B5EF4-FFF2-40B4-BE49-F238E27FC236}">
                <a16:creationId xmlns:a16="http://schemas.microsoft.com/office/drawing/2014/main" id="{F8D50C4A-612A-4198-BE1E-497AC7017C19}"/>
              </a:ext>
            </a:extLst>
          </p:cNvPr>
          <p:cNvSpPr>
            <a:spLocks noGrp="1"/>
          </p:cNvSpPr>
          <p:nvPr>
            <p:ph type="body" sz="quarter" idx="23"/>
          </p:nvPr>
        </p:nvSpPr>
        <p:spPr>
          <a:xfrm>
            <a:off x="574661" y="3218839"/>
            <a:ext cx="2676256" cy="2827283"/>
          </a:xfrm>
        </p:spPr>
        <p:txBody>
          <a:bodyPr lIns="0">
            <a:noAutofit/>
          </a:bodyPr>
          <a:lstStyle>
            <a:lvl1pPr marL="0" indent="0">
              <a:buFontTx/>
              <a:buNone/>
              <a:defRPr sz="1600"/>
            </a:lvl1pPr>
            <a:lvl2pPr>
              <a:defRPr sz="2000"/>
            </a:lvl2pPr>
            <a:lvl3pPr>
              <a:defRPr sz="1800"/>
            </a:lvl3pPr>
            <a:lvl4pPr>
              <a:defRPr sz="1600"/>
            </a:lvl4pPr>
            <a:lvl5pPr>
              <a:defRPr sz="1600"/>
            </a:lvl5pPr>
          </a:lstStyle>
          <a:p>
            <a:pPr lvl="0"/>
            <a:r>
              <a:rPr lang="en-US"/>
              <a:t>Click to edit Master text styles</a:t>
            </a:r>
          </a:p>
        </p:txBody>
      </p:sp>
      <p:sp>
        <p:nvSpPr>
          <p:cNvPr id="8" name="Text Placeholder 3">
            <a:extLst>
              <a:ext uri="{FF2B5EF4-FFF2-40B4-BE49-F238E27FC236}">
                <a16:creationId xmlns:a16="http://schemas.microsoft.com/office/drawing/2014/main" id="{C1C8F2A9-AA45-41EA-9F99-9B4E50BEC293}"/>
              </a:ext>
            </a:extLst>
          </p:cNvPr>
          <p:cNvSpPr>
            <a:spLocks noGrp="1"/>
          </p:cNvSpPr>
          <p:nvPr>
            <p:ph type="body" sz="quarter" idx="24"/>
          </p:nvPr>
        </p:nvSpPr>
        <p:spPr>
          <a:xfrm>
            <a:off x="3361222" y="3218839"/>
            <a:ext cx="2676256" cy="2827283"/>
          </a:xfrm>
        </p:spPr>
        <p:txBody>
          <a:bodyPr lIns="0">
            <a:noAutofit/>
          </a:bodyPr>
          <a:lstStyle>
            <a:lvl1pPr marL="0" indent="0">
              <a:buFontTx/>
              <a:buNone/>
              <a:defRPr sz="1600"/>
            </a:lvl1pPr>
            <a:lvl2pPr>
              <a:defRPr sz="2000"/>
            </a:lvl2pPr>
            <a:lvl3pPr>
              <a:defRPr sz="1800"/>
            </a:lvl3pPr>
            <a:lvl4pPr>
              <a:defRPr sz="1600"/>
            </a:lvl4pPr>
            <a:lvl5pPr>
              <a:defRPr sz="1600"/>
            </a:lvl5pPr>
          </a:lstStyle>
          <a:p>
            <a:pPr lvl="0"/>
            <a:r>
              <a:rPr lang="en-US"/>
              <a:t>Click to edit Master text styles</a:t>
            </a:r>
          </a:p>
        </p:txBody>
      </p:sp>
      <p:sp>
        <p:nvSpPr>
          <p:cNvPr id="9" name="Text Placeholder 3">
            <a:extLst>
              <a:ext uri="{FF2B5EF4-FFF2-40B4-BE49-F238E27FC236}">
                <a16:creationId xmlns:a16="http://schemas.microsoft.com/office/drawing/2014/main" id="{1F0D3AD5-F045-4A85-B29C-0D40C50AF5C3}"/>
              </a:ext>
            </a:extLst>
          </p:cNvPr>
          <p:cNvSpPr>
            <a:spLocks noGrp="1"/>
          </p:cNvSpPr>
          <p:nvPr>
            <p:ph type="body" sz="quarter" idx="25"/>
          </p:nvPr>
        </p:nvSpPr>
        <p:spPr>
          <a:xfrm>
            <a:off x="6147784" y="3218839"/>
            <a:ext cx="2676256" cy="2827283"/>
          </a:xfrm>
        </p:spPr>
        <p:txBody>
          <a:bodyPr lIns="0">
            <a:noAutofit/>
          </a:bodyPr>
          <a:lstStyle>
            <a:lvl1pPr marL="0" indent="0">
              <a:buFontTx/>
              <a:buNone/>
              <a:defRPr sz="1600"/>
            </a:lvl1pPr>
            <a:lvl2pPr>
              <a:defRPr sz="2000"/>
            </a:lvl2pPr>
            <a:lvl3pPr>
              <a:defRPr sz="1800"/>
            </a:lvl3pPr>
            <a:lvl4pPr>
              <a:defRPr sz="1600"/>
            </a:lvl4pPr>
            <a:lvl5pPr>
              <a:defRPr sz="1600"/>
            </a:lvl5pPr>
          </a:lstStyle>
          <a:p>
            <a:pPr lvl="0"/>
            <a:r>
              <a:rPr lang="en-US"/>
              <a:t>Click to edit Master text styles</a:t>
            </a:r>
          </a:p>
        </p:txBody>
      </p:sp>
      <p:sp>
        <p:nvSpPr>
          <p:cNvPr id="10" name="Text Placeholder 3">
            <a:extLst>
              <a:ext uri="{FF2B5EF4-FFF2-40B4-BE49-F238E27FC236}">
                <a16:creationId xmlns:a16="http://schemas.microsoft.com/office/drawing/2014/main" id="{3981FD37-0D13-44BD-8289-036C4E19D37E}"/>
              </a:ext>
            </a:extLst>
          </p:cNvPr>
          <p:cNvSpPr>
            <a:spLocks noGrp="1"/>
          </p:cNvSpPr>
          <p:nvPr>
            <p:ph type="body" sz="quarter" idx="26"/>
          </p:nvPr>
        </p:nvSpPr>
        <p:spPr>
          <a:xfrm>
            <a:off x="8934351" y="3218839"/>
            <a:ext cx="2676256" cy="2827283"/>
          </a:xfrm>
        </p:spPr>
        <p:txBody>
          <a:bodyPr lIns="0">
            <a:noAutofit/>
          </a:bodyPr>
          <a:lstStyle>
            <a:lvl1pPr marL="0" indent="0">
              <a:buFontTx/>
              <a:buNone/>
              <a:defRPr sz="1600"/>
            </a:lvl1pPr>
            <a:lvl2pPr>
              <a:defRPr sz="2000"/>
            </a:lvl2pPr>
            <a:lvl3pPr>
              <a:defRPr sz="18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251645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entered Title Horizontal Slice Pic">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684607"/>
            <a:ext cx="12192000" cy="2344423"/>
          </a:xfrm>
          <a:solidFill>
            <a:schemeClr val="bg1">
              <a:lumMod val="85000"/>
            </a:schemeClr>
          </a:solidFill>
        </p:spPr>
        <p:txBody>
          <a:bodyPr/>
          <a:lstStyle/>
          <a:p>
            <a:endParaRPr lang="en-US"/>
          </a:p>
        </p:txBody>
      </p:sp>
      <p:sp>
        <p:nvSpPr>
          <p:cNvPr id="2" name="Title 1"/>
          <p:cNvSpPr>
            <a:spLocks noGrp="1"/>
          </p:cNvSpPr>
          <p:nvPr>
            <p:ph type="title"/>
          </p:nvPr>
        </p:nvSpPr>
        <p:spPr>
          <a:xfrm>
            <a:off x="0" y="1069848"/>
            <a:ext cx="12192000" cy="701731"/>
          </a:xfrm>
        </p:spPr>
        <p:txBody>
          <a:bodyPr wrap="square" anchor="b" anchorCtr="0">
            <a:spAutoFit/>
          </a:bodyPr>
          <a:lstStyle>
            <a:lvl1pPr algn="ct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FA5F5EDD-AF68-40DF-9A14-D3D814F46ABC}" type="slidenum">
              <a:rPr lang="en-US" smtClean="0"/>
              <a:t>‹#›</a:t>
            </a:fld>
            <a:endParaRPr lang="en-US"/>
          </a:p>
        </p:txBody>
      </p:sp>
    </p:spTree>
    <p:extLst>
      <p:ext uri="{BB962C8B-B14F-4D97-AF65-F5344CB8AC3E}">
        <p14:creationId xmlns:p14="http://schemas.microsoft.com/office/powerpoint/2010/main" val="2621089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8070" y="1036469"/>
            <a:ext cx="10618716" cy="757441"/>
          </a:xfrm>
          <a:prstGeom prst="rect">
            <a:avLst/>
          </a:prstGeom>
        </p:spPr>
        <p:txBody>
          <a:bodyPr vert="horz" lIns="91440" tIns="45720" rIns="91440" bIns="45720" rtlCol="0" anchor="ctr">
            <a:normAutofit/>
          </a:bodyPr>
          <a:lstStyle/>
          <a:p>
            <a:r>
              <a:rPr lang="en-US"/>
              <a:t>Slide Header</a:t>
            </a:r>
          </a:p>
        </p:txBody>
      </p:sp>
      <p:sp>
        <p:nvSpPr>
          <p:cNvPr id="3" name="Text Placeholder 2"/>
          <p:cNvSpPr>
            <a:spLocks noGrp="1"/>
          </p:cNvSpPr>
          <p:nvPr>
            <p:ph type="body" idx="1"/>
          </p:nvPr>
        </p:nvSpPr>
        <p:spPr>
          <a:xfrm>
            <a:off x="815008" y="2011680"/>
            <a:ext cx="10085832" cy="4413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11353802" y="6566980"/>
            <a:ext cx="8381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lang="en-US" sz="1200" smtClean="0">
                <a:solidFill>
                  <a:schemeClr val="tx1"/>
                </a:solidFill>
                <a:latin typeface="+mn-lt"/>
                <a:ea typeface="Roboto" panose="02000000000000000000" pitchFamily="2" charset="0"/>
                <a:cs typeface="Roboto" panose="02000000000000000000" pitchFamily="2" charset="0"/>
              </a:defRPr>
            </a:lvl1pPr>
          </a:lstStyle>
          <a:p>
            <a:fld id="{FA5F5EDD-AF68-40DF-9A14-D3D814F46ABC}" type="slidenum">
              <a:rPr lang="en-US" smtClean="0"/>
              <a:pPr/>
              <a:t>‹#›</a:t>
            </a:fld>
            <a:endParaRPr lang="en-US"/>
          </a:p>
        </p:txBody>
      </p:sp>
      <p:cxnSp>
        <p:nvCxnSpPr>
          <p:cNvPr id="17" name="Straight Connector 16"/>
          <p:cNvCxnSpPr/>
          <p:nvPr userDrawn="1"/>
        </p:nvCxnSpPr>
        <p:spPr>
          <a:xfrm>
            <a:off x="-12700" y="6553551"/>
            <a:ext cx="12217400" cy="0"/>
          </a:xfrm>
          <a:prstGeom prst="line">
            <a:avLst/>
          </a:prstGeom>
          <a:ln/>
        </p:spPr>
        <p:style>
          <a:lnRef idx="1">
            <a:schemeClr val="dk1"/>
          </a:lnRef>
          <a:fillRef idx="0">
            <a:schemeClr val="dk1"/>
          </a:fillRef>
          <a:effectRef idx="0">
            <a:schemeClr val="dk1"/>
          </a:effectRef>
          <a:fontRef idx="minor">
            <a:schemeClr val="tx1"/>
          </a:fontRef>
        </p:style>
      </p:cxnSp>
      <p:sp>
        <p:nvSpPr>
          <p:cNvPr id="18" name="Rectangle 17"/>
          <p:cNvSpPr/>
          <p:nvPr userDrawn="1"/>
        </p:nvSpPr>
        <p:spPr>
          <a:xfrm>
            <a:off x="11353802" y="6507832"/>
            <a:ext cx="863598" cy="457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CF2FA4D7-A304-0438-D83F-D6EDB8B09B57}"/>
              </a:ext>
            </a:extLst>
          </p:cNvPr>
          <p:cNvPicPr>
            <a:picLocks noChangeAspect="1"/>
          </p:cNvPicPr>
          <p:nvPr userDrawn="1"/>
        </p:nvPicPr>
        <p:blipFill>
          <a:blip r:embed="rId21" cstate="print">
            <a:extLst>
              <a:ext uri="{28A0092B-C50C-407E-A947-70E740481C1C}">
                <a14:useLocalDpi xmlns:a14="http://schemas.microsoft.com/office/drawing/2010/main" val="0"/>
              </a:ext>
            </a:extLst>
          </a:blip>
          <a:srcRect/>
          <a:stretch/>
        </p:blipFill>
        <p:spPr>
          <a:xfrm>
            <a:off x="205562" y="102177"/>
            <a:ext cx="2351302" cy="662118"/>
          </a:xfrm>
          <a:prstGeom prst="rect">
            <a:avLst/>
          </a:prstGeom>
        </p:spPr>
      </p:pic>
    </p:spTree>
    <p:extLst>
      <p:ext uri="{BB962C8B-B14F-4D97-AF65-F5344CB8AC3E}">
        <p14:creationId xmlns:p14="http://schemas.microsoft.com/office/powerpoint/2010/main" val="200316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914354" rtl="0" eaLnBrk="1" latinLnBrk="0" hangingPunct="1">
        <a:lnSpc>
          <a:spcPct val="90000"/>
        </a:lnSpc>
        <a:spcBef>
          <a:spcPct val="0"/>
        </a:spcBef>
        <a:buNone/>
        <a:defRPr sz="4400" kern="1200" spc="-151">
          <a:solidFill>
            <a:srgbClr val="002060"/>
          </a:solidFill>
          <a:latin typeface="+mj-lt"/>
          <a:ea typeface="Bebas Neue" panose="020B0606020202050201"/>
          <a:cs typeface="Bebas Neue" panose="020B0606020202050201"/>
        </a:defRPr>
      </a:lvl1pPr>
    </p:titleStyle>
    <p:bodyStyle>
      <a:lvl1pPr marL="228589" indent="-228589" algn="l" defTabSz="914354" rtl="0" eaLnBrk="1" latinLnBrk="0" hangingPunct="1">
        <a:lnSpc>
          <a:spcPct val="90000"/>
        </a:lnSpc>
        <a:spcBef>
          <a:spcPts val="1800"/>
        </a:spcBef>
        <a:buFont typeface="Wingdings" panose="05000000000000000000" pitchFamily="2" charset="2"/>
        <a:buChar char="§"/>
        <a:defRPr sz="2800" kern="1200">
          <a:solidFill>
            <a:srgbClr val="002060"/>
          </a:solidFill>
          <a:latin typeface="+mn-lt"/>
          <a:ea typeface="+mn-ea"/>
          <a:cs typeface="+mn-cs"/>
        </a:defRPr>
      </a:lvl1pPr>
      <a:lvl2pPr marL="460375" indent="-233363" algn="l" defTabSz="914354" rtl="0" eaLnBrk="1" latinLnBrk="0" hangingPunct="1">
        <a:lnSpc>
          <a:spcPct val="90000"/>
        </a:lnSpc>
        <a:spcBef>
          <a:spcPts val="500"/>
        </a:spcBef>
        <a:buClr>
          <a:schemeClr val="accent1"/>
        </a:buClr>
        <a:buFont typeface="Wingdings" panose="05000000000000000000" pitchFamily="2" charset="2"/>
        <a:buChar char="§"/>
        <a:defRPr sz="2400" kern="1200">
          <a:solidFill>
            <a:srgbClr val="002060"/>
          </a:solidFill>
          <a:latin typeface="+mn-lt"/>
          <a:ea typeface="+mn-ea"/>
          <a:cs typeface="+mn-cs"/>
        </a:defRPr>
      </a:lvl2pPr>
      <a:lvl3pPr marL="687388" indent="-227013" algn="l" defTabSz="914354" rtl="0" eaLnBrk="1" latinLnBrk="0" hangingPunct="1">
        <a:lnSpc>
          <a:spcPct val="90000"/>
        </a:lnSpc>
        <a:spcBef>
          <a:spcPts val="500"/>
        </a:spcBef>
        <a:buFont typeface="Franklin Gothic Book" panose="020B0503020102020204" pitchFamily="34" charset="0"/>
        <a:buChar char="–"/>
        <a:defRPr sz="2000" kern="1200">
          <a:solidFill>
            <a:srgbClr val="002060"/>
          </a:solidFill>
          <a:latin typeface="+mn-lt"/>
          <a:ea typeface="+mn-ea"/>
          <a:cs typeface="+mn-cs"/>
        </a:defRPr>
      </a:lvl3pPr>
      <a:lvl4pPr marL="1600120"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4pPr>
      <a:lvl5pPr marL="2057298"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6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acebook.com/APDenEspanol" TargetMode="External"/><Relationship Id="rId2" Type="http://schemas.openxmlformats.org/officeDocument/2006/relationships/hyperlink" Target="http://www.facebook.com/AustinPolice"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x.com/Austin_Police" TargetMode="External"/><Relationship Id="rId4" Type="http://schemas.openxmlformats.org/officeDocument/2006/relationships/hyperlink" Target="https://www.instagram.com/austin_police/?hl=e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APDRideAlong@austintexas.gov" TargetMode="External"/><Relationship Id="rId2" Type="http://schemas.openxmlformats.org/officeDocument/2006/relationships/hyperlink" Target="https://www.austintexas.gov/services/apply-apd-ride-along-program"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275E-2D7D-4CF9-90F7-36FF5054754F}"/>
              </a:ext>
            </a:extLst>
          </p:cNvPr>
          <p:cNvSpPr>
            <a:spLocks noGrp="1"/>
          </p:cNvSpPr>
          <p:nvPr>
            <p:ph type="ctrTitle"/>
          </p:nvPr>
        </p:nvSpPr>
        <p:spPr>
          <a:xfrm>
            <a:off x="1523999" y="2697831"/>
            <a:ext cx="9497961" cy="1832583"/>
          </a:xfrm>
        </p:spPr>
        <p:txBody>
          <a:bodyPr>
            <a:normAutofit/>
          </a:bodyPr>
          <a:lstStyle/>
          <a:p>
            <a:pPr>
              <a:lnSpc>
                <a:spcPct val="100000"/>
              </a:lnSpc>
            </a:pPr>
            <a:r>
              <a:rPr lang="en-US" sz="4800" b="1" spc="0" dirty="0">
                <a:effectLst>
                  <a:outerShdw blurRad="38100" dist="38100" dir="2700000" algn="tl">
                    <a:srgbClr val="000000">
                      <a:alpha val="43137"/>
                    </a:srgbClr>
                  </a:outerShdw>
                </a:effectLst>
                <a:latin typeface="Helvetica"/>
                <a:ea typeface="Open Sans"/>
                <a:cs typeface="Open Sans"/>
              </a:rPr>
              <a:t>Issues &amp; Eggs </a:t>
            </a:r>
            <a:br>
              <a:rPr lang="en-US" sz="4800" b="1" spc="0" dirty="0">
                <a:effectLst>
                  <a:outerShdw blurRad="38100" dist="38100" dir="2700000" algn="tl">
                    <a:srgbClr val="000000">
                      <a:alpha val="43137"/>
                    </a:srgbClr>
                  </a:outerShdw>
                </a:effectLst>
                <a:latin typeface="Helvetica"/>
                <a:ea typeface="Open Sans"/>
                <a:cs typeface="Open Sans"/>
              </a:rPr>
            </a:br>
            <a:r>
              <a:rPr lang="en-US" sz="4800" b="1" spc="0" dirty="0">
                <a:effectLst>
                  <a:outerShdw blurRad="38100" dist="38100" dir="2700000" algn="tl">
                    <a:srgbClr val="000000">
                      <a:alpha val="43137"/>
                    </a:srgbClr>
                  </a:outerShdw>
                </a:effectLst>
                <a:latin typeface="Helvetica"/>
                <a:ea typeface="Open Sans"/>
                <a:cs typeface="Open Sans"/>
              </a:rPr>
              <a:t>with Chief Lisa Davis</a:t>
            </a:r>
            <a:endParaRPr lang="en-US" sz="4800" b="1" spc="0" dirty="0">
              <a:effectLst>
                <a:outerShdw blurRad="38100" dist="38100" dir="2700000" algn="tl">
                  <a:srgbClr val="000000">
                    <a:alpha val="43137"/>
                  </a:srgbClr>
                </a:outerShdw>
              </a:effectLst>
              <a:latin typeface="Helvetica" pitchFamily="2" charset="0"/>
            </a:endParaRPr>
          </a:p>
        </p:txBody>
      </p:sp>
      <p:sp>
        <p:nvSpPr>
          <p:cNvPr id="3" name="Subtitle 2">
            <a:extLst>
              <a:ext uri="{FF2B5EF4-FFF2-40B4-BE49-F238E27FC236}">
                <a16:creationId xmlns:a16="http://schemas.microsoft.com/office/drawing/2014/main" id="{6699D8D1-2E4C-417C-A65A-D58C880EEC84}"/>
              </a:ext>
            </a:extLst>
          </p:cNvPr>
          <p:cNvSpPr>
            <a:spLocks noGrp="1"/>
          </p:cNvSpPr>
          <p:nvPr>
            <p:ph type="subTitle" idx="1"/>
          </p:nvPr>
        </p:nvSpPr>
        <p:spPr>
          <a:xfrm>
            <a:off x="1524000" y="5047619"/>
            <a:ext cx="9144000" cy="1655762"/>
          </a:xfrm>
        </p:spPr>
        <p:txBody>
          <a:bodyPr vert="horz" lIns="91440" tIns="45720" rIns="91440" bIns="45720" rtlCol="0" anchor="t">
            <a:normAutofit/>
          </a:bodyPr>
          <a:lstStyle/>
          <a:p>
            <a:pPr>
              <a:lnSpc>
                <a:spcPct val="100000"/>
              </a:lnSpc>
            </a:pPr>
            <a:r>
              <a:rPr lang="en-US" sz="2800" b="1" dirty="0">
                <a:latin typeface="Georgia" panose="02040502050405020303" pitchFamily="18" charset="0"/>
              </a:rPr>
              <a:t>November 19, 2024</a:t>
            </a:r>
            <a:endParaRPr lang="en-US" sz="2800" b="1" dirty="0">
              <a:solidFill>
                <a:schemeClr val="bg1"/>
              </a:solidFill>
              <a:latin typeface="Georgia"/>
            </a:endParaRPr>
          </a:p>
        </p:txBody>
      </p:sp>
      <p:sp>
        <p:nvSpPr>
          <p:cNvPr id="9" name="Rectangle 8">
            <a:extLst>
              <a:ext uri="{FF2B5EF4-FFF2-40B4-BE49-F238E27FC236}">
                <a16:creationId xmlns:a16="http://schemas.microsoft.com/office/drawing/2014/main" id="{77EFA8FA-7F37-BB19-735F-9BC50F15CA39}"/>
              </a:ext>
            </a:extLst>
          </p:cNvPr>
          <p:cNvSpPr/>
          <p:nvPr/>
        </p:nvSpPr>
        <p:spPr>
          <a:xfrm>
            <a:off x="4582911" y="4530414"/>
            <a:ext cx="3026178" cy="45719"/>
          </a:xfrm>
          <a:prstGeom prst="rect">
            <a:avLst/>
          </a:prstGeom>
          <a:solidFill>
            <a:srgbClr val="FFC000"/>
          </a:soli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pic>
        <p:nvPicPr>
          <p:cNvPr id="4" name="Picture 3">
            <a:extLst>
              <a:ext uri="{FF2B5EF4-FFF2-40B4-BE49-F238E27FC236}">
                <a16:creationId xmlns:a16="http://schemas.microsoft.com/office/drawing/2014/main" id="{0FD4A26D-D060-DE25-6448-4DC0BFCD9639}"/>
              </a:ext>
            </a:extLst>
          </p:cNvPr>
          <p:cNvPicPr>
            <a:picLocks noChangeAspect="1"/>
          </p:cNvPicPr>
          <p:nvPr/>
        </p:nvPicPr>
        <p:blipFill>
          <a:blip r:embed="rId4"/>
          <a:stretch>
            <a:fillRect/>
          </a:stretch>
        </p:blipFill>
        <p:spPr>
          <a:xfrm>
            <a:off x="3940775" y="1000665"/>
            <a:ext cx="1176068" cy="1194040"/>
          </a:xfrm>
          <a:prstGeom prst="rect">
            <a:avLst/>
          </a:prstGeom>
        </p:spPr>
      </p:pic>
      <p:sp>
        <p:nvSpPr>
          <p:cNvPr id="7" name="Title 1">
            <a:extLst>
              <a:ext uri="{FF2B5EF4-FFF2-40B4-BE49-F238E27FC236}">
                <a16:creationId xmlns:a16="http://schemas.microsoft.com/office/drawing/2014/main" id="{FB94B3D7-96E5-C716-92A7-22548F2B3158}"/>
              </a:ext>
            </a:extLst>
          </p:cNvPr>
          <p:cNvSpPr txBox="1">
            <a:spLocks/>
          </p:cNvSpPr>
          <p:nvPr/>
        </p:nvSpPr>
        <p:spPr>
          <a:xfrm>
            <a:off x="5710867" y="1135276"/>
            <a:ext cx="7140075" cy="1832583"/>
          </a:xfrm>
          <a:prstGeom prst="rect">
            <a:avLst/>
          </a:prstGeom>
        </p:spPr>
        <p:txBody>
          <a:bodyPr vert="horz" lIns="91440" tIns="45720" rIns="91440" bIns="45720" rtlCol="0" anchor="t" anchorCtr="0">
            <a:normAutofit/>
          </a:bodyPr>
          <a:lstStyle>
            <a:lvl1pPr algn="ctr" defTabSz="914354" rtl="0" eaLnBrk="1" latinLnBrk="0" hangingPunct="1">
              <a:lnSpc>
                <a:spcPct val="90000"/>
              </a:lnSpc>
              <a:spcBef>
                <a:spcPct val="0"/>
              </a:spcBef>
              <a:buNone/>
              <a:defRPr sz="5400" kern="1200" spc="-151">
                <a:solidFill>
                  <a:schemeClr val="bg1"/>
                </a:solidFill>
                <a:latin typeface="+mj-lt"/>
                <a:ea typeface="Open Sans" panose="020B0606030504020204" pitchFamily="34" charset="0"/>
                <a:cs typeface="Open Sans" panose="020B0606030504020204" pitchFamily="34" charset="0"/>
              </a:defRPr>
            </a:lvl1pPr>
          </a:lstStyle>
          <a:p>
            <a:pPr marL="0" marR="0" lvl="0" indent="0" algn="l" defTabSz="914354"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a:ea typeface="Open Sans"/>
                <a:cs typeface="Open Sans"/>
              </a:rPr>
              <a:t>Austin Police</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914354"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a:ea typeface="Open Sans"/>
                <a:cs typeface="Open Sans"/>
              </a:rPr>
              <a:t>Department</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pitchFamily="2"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2381E55B-BD63-A065-DD5D-E99D1B7762A1}"/>
              </a:ext>
            </a:extLst>
          </p:cNvPr>
          <p:cNvSpPr/>
          <p:nvPr/>
        </p:nvSpPr>
        <p:spPr>
          <a:xfrm>
            <a:off x="5363112" y="1278947"/>
            <a:ext cx="34113" cy="756249"/>
          </a:xfrm>
          <a:prstGeom prst="rect">
            <a:avLst/>
          </a:prstGeom>
          <a:solidFill>
            <a:schemeClr val="bg2"/>
          </a:soli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107817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15E233-2CEF-4941-B943-4D660FF6EF26}"/>
              </a:ext>
            </a:extLst>
          </p:cNvPr>
          <p:cNvSpPr>
            <a:spLocks noGrp="1"/>
          </p:cNvSpPr>
          <p:nvPr>
            <p:ph type="sldNum" sz="quarter" idx="10"/>
          </p:nvPr>
        </p:nvSpPr>
        <p:spPr/>
        <p:txBody>
          <a:bodyPr/>
          <a:lstStyle/>
          <a:p>
            <a:fld id="{FA5F5EDD-AF68-40DF-9A14-D3D814F46ABC}" type="slidenum">
              <a:rPr lang="en-US" smtClean="0"/>
              <a:pPr/>
              <a:t>10</a:t>
            </a:fld>
            <a:endParaRPr lang="en-US"/>
          </a:p>
        </p:txBody>
      </p:sp>
      <p:sp>
        <p:nvSpPr>
          <p:cNvPr id="2" name="Title 1">
            <a:extLst>
              <a:ext uri="{FF2B5EF4-FFF2-40B4-BE49-F238E27FC236}">
                <a16:creationId xmlns:a16="http://schemas.microsoft.com/office/drawing/2014/main" id="{20CAC8CF-15DD-46EA-A3BD-59DBD7A007E0}"/>
              </a:ext>
            </a:extLst>
          </p:cNvPr>
          <p:cNvSpPr>
            <a:spLocks noGrp="1"/>
          </p:cNvSpPr>
          <p:nvPr>
            <p:ph type="title"/>
          </p:nvPr>
        </p:nvSpPr>
        <p:spPr>
          <a:xfrm>
            <a:off x="419099" y="1385501"/>
            <a:ext cx="3390554" cy="757441"/>
          </a:xfrm>
        </p:spPr>
        <p:txBody>
          <a:bodyPr>
            <a:noAutofit/>
          </a:bodyPr>
          <a:lstStyle/>
          <a:p>
            <a:pPr lvl="0"/>
            <a:r>
              <a:rPr lang="en-US" sz="3000" b="1" spc="0" dirty="0">
                <a:latin typeface="Helvetica" pitchFamily="2" charset="0"/>
              </a:rPr>
              <a:t>Downtown Austin Business &amp; Community Safety Initiatives</a:t>
            </a:r>
          </a:p>
        </p:txBody>
      </p:sp>
      <p:sp>
        <p:nvSpPr>
          <p:cNvPr id="6" name="Slide Number Placeholder 7">
            <a:extLst>
              <a:ext uri="{FF2B5EF4-FFF2-40B4-BE49-F238E27FC236}">
                <a16:creationId xmlns:a16="http://schemas.microsoft.com/office/drawing/2014/main" id="{80D8E950-E4EF-4030-00F0-849BAF371A99}"/>
              </a:ext>
            </a:extLst>
          </p:cNvPr>
          <p:cNvSpPr txBox="1">
            <a:spLocks/>
          </p:cNvSpPr>
          <p:nvPr/>
        </p:nvSpPr>
        <p:spPr>
          <a:xfrm>
            <a:off x="11059333" y="6298269"/>
            <a:ext cx="838198" cy="338554"/>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800"/>
              </a:spcBef>
              <a:buClr>
                <a:schemeClr val="accent1"/>
              </a:buClr>
              <a:buFont typeface="Wingdings" panose="05000000000000000000" pitchFamily="2" charset="2"/>
              <a:buChar char="§"/>
              <a:defRPr sz="2800" kern="1200">
                <a:solidFill>
                  <a:srgbClr val="002060"/>
                </a:solidFill>
                <a:latin typeface="+mn-lt"/>
                <a:ea typeface="+mn-ea"/>
                <a:cs typeface="+mn-cs"/>
              </a:defRPr>
            </a:lvl1pPr>
            <a:lvl2pPr marL="460375" indent="-233363" algn="l" defTabSz="914354" rtl="0" eaLnBrk="1" latinLnBrk="0" hangingPunct="1">
              <a:lnSpc>
                <a:spcPct val="90000"/>
              </a:lnSpc>
              <a:spcBef>
                <a:spcPts val="500"/>
              </a:spcBef>
              <a:buClr>
                <a:schemeClr val="accent1"/>
              </a:buClr>
              <a:buFont typeface="Franklin Gothic Book" panose="020B0503020102020204" pitchFamily="34" charset="0"/>
              <a:buChar char="–"/>
              <a:defRPr sz="2400" kern="1200">
                <a:solidFill>
                  <a:srgbClr val="002060"/>
                </a:solidFill>
                <a:latin typeface="+mn-lt"/>
                <a:ea typeface="+mn-ea"/>
                <a:cs typeface="+mn-cs"/>
              </a:defRPr>
            </a:lvl2pPr>
            <a:lvl3pPr marL="687388" indent="-227013" algn="l" defTabSz="914354" rtl="0" eaLnBrk="1" latinLnBrk="0" hangingPunct="1">
              <a:lnSpc>
                <a:spcPct val="90000"/>
              </a:lnSpc>
              <a:spcBef>
                <a:spcPts val="500"/>
              </a:spcBef>
              <a:buFont typeface="Franklin Gothic Book" panose="020B0503020102020204" pitchFamily="34" charset="0"/>
              <a:buChar char="–"/>
              <a:defRPr sz="2000" kern="1200">
                <a:solidFill>
                  <a:srgbClr val="002060"/>
                </a:solidFill>
                <a:latin typeface="+mn-lt"/>
                <a:ea typeface="+mn-ea"/>
                <a:cs typeface="+mn-cs"/>
              </a:defRPr>
            </a:lvl3pPr>
            <a:lvl4pPr marL="1600120"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4pPr>
            <a:lvl5pPr marL="2057298"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FA5F5EDD-AF68-40DF-9A14-D3D814F46ABC}" type="slidenum">
              <a:rPr lang="en-US" sz="1600" b="1" smtClean="0">
                <a:solidFill>
                  <a:schemeClr val="bg1"/>
                </a:solidFill>
                <a:latin typeface="Helvetica" pitchFamily="2" charset="0"/>
              </a:rPr>
              <a:pPr marL="0" indent="0" algn="ctr">
                <a:buNone/>
              </a:pPr>
              <a:t>10</a:t>
            </a:fld>
            <a:endParaRPr lang="en-US" sz="1600" b="1" dirty="0">
              <a:solidFill>
                <a:schemeClr val="bg1"/>
              </a:solidFill>
              <a:latin typeface="Helvetica" pitchFamily="2" charset="0"/>
            </a:endParaRPr>
          </a:p>
        </p:txBody>
      </p:sp>
      <p:sp>
        <p:nvSpPr>
          <p:cNvPr id="4" name="Content Placeholder 5">
            <a:extLst>
              <a:ext uri="{FF2B5EF4-FFF2-40B4-BE49-F238E27FC236}">
                <a16:creationId xmlns:a16="http://schemas.microsoft.com/office/drawing/2014/main" id="{7E4ED6B4-39AF-261E-0854-0ADA18D304C5}"/>
              </a:ext>
            </a:extLst>
          </p:cNvPr>
          <p:cNvSpPr>
            <a:spLocks noGrp="1"/>
          </p:cNvSpPr>
          <p:nvPr>
            <p:ph sz="quarter" idx="11"/>
          </p:nvPr>
        </p:nvSpPr>
        <p:spPr>
          <a:xfrm>
            <a:off x="419099" y="2608884"/>
            <a:ext cx="3657601" cy="2244198"/>
          </a:xfrm>
        </p:spPr>
        <p:txBody>
          <a:bodyPr vert="horz" lIns="91440" tIns="45720" rIns="91440" bIns="45720" rtlCol="0" anchor="t">
            <a:noAutofit/>
          </a:bodyPr>
          <a:lstStyle/>
          <a:p>
            <a:pPr marL="0" indent="0">
              <a:buNone/>
            </a:pPr>
            <a:r>
              <a:rPr lang="en-US" sz="1750" dirty="0">
                <a:latin typeface="Georgia" panose="02040502050405020303" pitchFamily="18" charset="0"/>
                <a:cs typeface="Helvetica"/>
              </a:rPr>
              <a:t>I am committed to empowering APD personnel to develop neighborhood-specific crime prevention plans, because every Austin community deserves to feel safe to live, work and thrive in our city. </a:t>
            </a:r>
          </a:p>
          <a:p>
            <a:pPr marL="0" indent="0">
              <a:buNone/>
            </a:pPr>
            <a:r>
              <a:rPr lang="en-US" sz="1750" dirty="0">
                <a:latin typeface="Georgia" panose="02040502050405020303" pitchFamily="18" charset="0"/>
                <a:cs typeface="Helvetica"/>
              </a:rPr>
              <a:t>These are some examples of how APD, City of Austin, and our business and community members can work together to address crime and safety concerns across our city.</a:t>
            </a:r>
          </a:p>
        </p:txBody>
      </p:sp>
      <p:graphicFrame>
        <p:nvGraphicFramePr>
          <p:cNvPr id="5" name="Diagram 4">
            <a:extLst>
              <a:ext uri="{FF2B5EF4-FFF2-40B4-BE49-F238E27FC236}">
                <a16:creationId xmlns:a16="http://schemas.microsoft.com/office/drawing/2014/main" id="{5FA17A6A-00CE-8DFD-9262-D75EB96362E6}"/>
              </a:ext>
            </a:extLst>
          </p:cNvPr>
          <p:cNvGraphicFramePr/>
          <p:nvPr>
            <p:extLst>
              <p:ext uri="{D42A27DB-BD31-4B8C-83A1-F6EECF244321}">
                <p14:modId xmlns:p14="http://schemas.microsoft.com/office/powerpoint/2010/main" val="3211659000"/>
              </p:ext>
            </p:extLst>
          </p:nvPr>
        </p:nvGraphicFramePr>
        <p:xfrm>
          <a:off x="4279904" y="1000317"/>
          <a:ext cx="7492997" cy="4857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392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3BBEE1-9A59-43D6-8004-388DE79E7A4C}"/>
              </a:ext>
            </a:extLst>
          </p:cNvPr>
          <p:cNvSpPr>
            <a:spLocks noGrp="1"/>
          </p:cNvSpPr>
          <p:nvPr>
            <p:ph type="sldNum" sz="quarter" idx="10"/>
          </p:nvPr>
        </p:nvSpPr>
        <p:spPr/>
        <p:txBody>
          <a:bodyPr/>
          <a:lstStyle/>
          <a:p>
            <a:fld id="{FA5F5EDD-AF68-40DF-9A14-D3D814F46ABC}" type="slidenum">
              <a:rPr lang="en-US" smtClean="0"/>
              <a:t>11</a:t>
            </a:fld>
            <a:endParaRPr lang="en-US"/>
          </a:p>
        </p:txBody>
      </p:sp>
      <p:sp>
        <p:nvSpPr>
          <p:cNvPr id="8" name="Title 1">
            <a:extLst>
              <a:ext uri="{FF2B5EF4-FFF2-40B4-BE49-F238E27FC236}">
                <a16:creationId xmlns:a16="http://schemas.microsoft.com/office/drawing/2014/main" id="{C910441E-7813-A635-176C-F0B3AE96A942}"/>
              </a:ext>
            </a:extLst>
          </p:cNvPr>
          <p:cNvSpPr>
            <a:spLocks noGrp="1"/>
          </p:cNvSpPr>
          <p:nvPr>
            <p:ph type="title"/>
          </p:nvPr>
        </p:nvSpPr>
        <p:spPr>
          <a:xfrm>
            <a:off x="622292" y="950174"/>
            <a:ext cx="10084973" cy="757441"/>
          </a:xfrm>
        </p:spPr>
        <p:txBody>
          <a:bodyPr>
            <a:normAutofit/>
          </a:bodyPr>
          <a:lstStyle/>
          <a:p>
            <a:pPr lvl="0"/>
            <a:r>
              <a:rPr lang="en-US" sz="3500" b="1" spc="0" dirty="0">
                <a:latin typeface="Helvetica" pitchFamily="2" charset="0"/>
              </a:rPr>
              <a:t>6</a:t>
            </a:r>
            <a:r>
              <a:rPr lang="en-US" sz="3500" b="1" spc="0" baseline="30000" dirty="0">
                <a:latin typeface="Helvetica" pitchFamily="2" charset="0"/>
              </a:rPr>
              <a:t>th</a:t>
            </a:r>
            <a:r>
              <a:rPr lang="en-US" sz="3500" b="1" spc="0" dirty="0">
                <a:latin typeface="Helvetica" pitchFamily="2" charset="0"/>
              </a:rPr>
              <a:t> Street Safety – Pilot Program</a:t>
            </a:r>
          </a:p>
        </p:txBody>
      </p:sp>
      <p:sp>
        <p:nvSpPr>
          <p:cNvPr id="11" name="Slide Number Placeholder 7">
            <a:extLst>
              <a:ext uri="{FF2B5EF4-FFF2-40B4-BE49-F238E27FC236}">
                <a16:creationId xmlns:a16="http://schemas.microsoft.com/office/drawing/2014/main" id="{F9A90046-2D01-12F4-1E1F-3782D025E28F}"/>
              </a:ext>
            </a:extLst>
          </p:cNvPr>
          <p:cNvSpPr txBox="1">
            <a:spLocks/>
          </p:cNvSpPr>
          <p:nvPr/>
        </p:nvSpPr>
        <p:spPr>
          <a:xfrm>
            <a:off x="11059333" y="6298269"/>
            <a:ext cx="838198" cy="338554"/>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800"/>
              </a:spcBef>
              <a:buClr>
                <a:schemeClr val="accent1"/>
              </a:buClr>
              <a:buFont typeface="Wingdings" panose="05000000000000000000" pitchFamily="2" charset="2"/>
              <a:buChar char="§"/>
              <a:defRPr sz="2800" kern="1200">
                <a:solidFill>
                  <a:srgbClr val="002060"/>
                </a:solidFill>
                <a:latin typeface="+mn-lt"/>
                <a:ea typeface="+mn-ea"/>
                <a:cs typeface="+mn-cs"/>
              </a:defRPr>
            </a:lvl1pPr>
            <a:lvl2pPr marL="460375" indent="-233363" algn="l" defTabSz="914354" rtl="0" eaLnBrk="1" latinLnBrk="0" hangingPunct="1">
              <a:lnSpc>
                <a:spcPct val="90000"/>
              </a:lnSpc>
              <a:spcBef>
                <a:spcPts val="500"/>
              </a:spcBef>
              <a:buClr>
                <a:schemeClr val="accent1"/>
              </a:buClr>
              <a:buFont typeface="Franklin Gothic Book" panose="020B0503020102020204" pitchFamily="34" charset="0"/>
              <a:buChar char="–"/>
              <a:defRPr sz="2400" kern="1200">
                <a:solidFill>
                  <a:srgbClr val="002060"/>
                </a:solidFill>
                <a:latin typeface="+mn-lt"/>
                <a:ea typeface="+mn-ea"/>
                <a:cs typeface="+mn-cs"/>
              </a:defRPr>
            </a:lvl2pPr>
            <a:lvl3pPr marL="687388" indent="-227013" algn="l" defTabSz="914354" rtl="0" eaLnBrk="1" latinLnBrk="0" hangingPunct="1">
              <a:lnSpc>
                <a:spcPct val="90000"/>
              </a:lnSpc>
              <a:spcBef>
                <a:spcPts val="500"/>
              </a:spcBef>
              <a:buFont typeface="Franklin Gothic Book" panose="020B0503020102020204" pitchFamily="34" charset="0"/>
              <a:buChar char="–"/>
              <a:defRPr sz="2000" kern="1200">
                <a:solidFill>
                  <a:srgbClr val="002060"/>
                </a:solidFill>
                <a:latin typeface="+mn-lt"/>
                <a:ea typeface="+mn-ea"/>
                <a:cs typeface="+mn-cs"/>
              </a:defRPr>
            </a:lvl3pPr>
            <a:lvl4pPr marL="1600120"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4pPr>
            <a:lvl5pPr marL="2057298"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FA5F5EDD-AF68-40DF-9A14-D3D814F46ABC}" type="slidenum">
              <a:rPr lang="en-US" sz="1600" b="1" smtClean="0">
                <a:solidFill>
                  <a:schemeClr val="bg1"/>
                </a:solidFill>
                <a:latin typeface="Helvetica" pitchFamily="2" charset="0"/>
              </a:rPr>
              <a:pPr marL="0" indent="0" algn="ctr">
                <a:buNone/>
              </a:pPr>
              <a:t>11</a:t>
            </a:fld>
            <a:endParaRPr lang="en-US" sz="1600" b="1" dirty="0">
              <a:solidFill>
                <a:schemeClr val="bg1"/>
              </a:solidFill>
              <a:latin typeface="Helvetica" pitchFamily="2" charset="0"/>
            </a:endParaRPr>
          </a:p>
        </p:txBody>
      </p:sp>
      <p:sp>
        <p:nvSpPr>
          <p:cNvPr id="6" name="Content Placeholder 5">
            <a:extLst>
              <a:ext uri="{FF2B5EF4-FFF2-40B4-BE49-F238E27FC236}">
                <a16:creationId xmlns:a16="http://schemas.microsoft.com/office/drawing/2014/main" id="{114007D2-157C-43F2-9E67-088087C38325}"/>
              </a:ext>
            </a:extLst>
          </p:cNvPr>
          <p:cNvSpPr>
            <a:spLocks noGrp="1"/>
          </p:cNvSpPr>
          <p:nvPr>
            <p:ph sz="quarter" idx="11"/>
          </p:nvPr>
        </p:nvSpPr>
        <p:spPr>
          <a:xfrm>
            <a:off x="622293" y="1565803"/>
            <a:ext cx="5373066" cy="757442"/>
          </a:xfrm>
        </p:spPr>
        <p:txBody>
          <a:bodyPr vert="horz" lIns="91440" tIns="45720" rIns="91440" bIns="45720" rtlCol="0" anchor="t">
            <a:noAutofit/>
          </a:bodyPr>
          <a:lstStyle/>
          <a:p>
            <a:pPr marL="0" indent="0">
              <a:buNone/>
            </a:pPr>
            <a:r>
              <a:rPr lang="en-US" sz="1600" b="1" dirty="0">
                <a:latin typeface="Georgia" panose="02040502050405020303" pitchFamily="18" charset="0"/>
                <a:cs typeface="Helvetica"/>
              </a:rPr>
              <a:t>APD is working with partner organizations to safely reopen East 6</a:t>
            </a:r>
            <a:r>
              <a:rPr lang="en-US" sz="1600" b="1" baseline="30000" dirty="0">
                <a:latin typeface="Georgia" panose="02040502050405020303" pitchFamily="18" charset="0"/>
                <a:cs typeface="Helvetica"/>
              </a:rPr>
              <a:t>th</a:t>
            </a:r>
            <a:r>
              <a:rPr lang="en-US" sz="1600" b="1" dirty="0">
                <a:latin typeface="Georgia" panose="02040502050405020303" pitchFamily="18" charset="0"/>
                <a:cs typeface="Helvetica"/>
              </a:rPr>
              <a:t> Street to vehicular traffic during times that it is normally closed off. </a:t>
            </a:r>
          </a:p>
        </p:txBody>
      </p:sp>
      <p:sp>
        <p:nvSpPr>
          <p:cNvPr id="4" name="TextBox 3">
            <a:extLst>
              <a:ext uri="{FF2B5EF4-FFF2-40B4-BE49-F238E27FC236}">
                <a16:creationId xmlns:a16="http://schemas.microsoft.com/office/drawing/2014/main" id="{F4374357-0577-DB10-90DE-56F2B52118D6}"/>
              </a:ext>
            </a:extLst>
          </p:cNvPr>
          <p:cNvSpPr txBox="1"/>
          <p:nvPr/>
        </p:nvSpPr>
        <p:spPr>
          <a:xfrm>
            <a:off x="622292" y="2246258"/>
            <a:ext cx="5105648"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Georgia" panose="02040502050405020303" pitchFamily="18" charset="0"/>
              </a:rPr>
              <a:t>Pilot summary:</a:t>
            </a:r>
          </a:p>
          <a:p>
            <a:pPr marL="285750" indent="-285750">
              <a:buFont typeface="Arial" panose="020B0604020202020204" pitchFamily="34" charset="0"/>
              <a:buChar char="•"/>
            </a:pPr>
            <a:r>
              <a:rPr lang="en-US" sz="1600" b="1" dirty="0">
                <a:latin typeface="Georgia" panose="02040502050405020303" pitchFamily="18" charset="0"/>
              </a:rPr>
              <a:t>Trial period will run from early December thru early March (ending prior to SXSW)</a:t>
            </a:r>
          </a:p>
          <a:p>
            <a:pPr marL="285750" indent="-285750">
              <a:buFont typeface="Arial" panose="020B0604020202020204" pitchFamily="34" charset="0"/>
              <a:buChar char="•"/>
            </a:pPr>
            <a:r>
              <a:rPr lang="en-US" sz="1600" b="1" dirty="0">
                <a:latin typeface="Georgia" panose="02040502050405020303" pitchFamily="18" charset="0"/>
              </a:rPr>
              <a:t>A combination of temporary (portable) fencing and rubber engineered curbs will be installed to keep pedestrians out of the street, and to keep vehicles from crossing into pedestrian areas</a:t>
            </a:r>
          </a:p>
          <a:p>
            <a:pPr marL="285750" indent="-285750">
              <a:buFont typeface="Arial" panose="020B0604020202020204" pitchFamily="34" charset="0"/>
              <a:buChar char="•"/>
            </a:pPr>
            <a:r>
              <a:rPr lang="en-US" sz="1600" b="1" dirty="0">
                <a:latin typeface="Georgia" panose="02040502050405020303" pitchFamily="18" charset="0"/>
              </a:rPr>
              <a:t>Stakeholder meetings have been held with area residential building owners, residents, bar/business owners and management staff</a:t>
            </a:r>
          </a:p>
          <a:p>
            <a:pPr marL="285750" indent="-285750">
              <a:buFont typeface="Arial" panose="020B0604020202020204" pitchFamily="34" charset="0"/>
              <a:buChar char="•"/>
            </a:pPr>
            <a:r>
              <a:rPr lang="en-US" sz="1600" b="1" dirty="0">
                <a:latin typeface="Georgia" panose="02040502050405020303" pitchFamily="18" charset="0"/>
              </a:rPr>
              <a:t>Data will be collected and analyzed to help inform future initiatives or long-term solutions</a:t>
            </a:r>
            <a:endParaRPr lang="en-US" sz="1600" dirty="0">
              <a:latin typeface="Georgia" panose="02040502050405020303" pitchFamily="18" charset="0"/>
            </a:endParaRPr>
          </a:p>
        </p:txBody>
      </p:sp>
      <p:pic>
        <p:nvPicPr>
          <p:cNvPr id="2" name="x_Picture 6" descr="View of 6th Street during the 2023 SXSW Conference and Festivals on March 10, 2023 in Austin, Texas.">
            <a:extLst>
              <a:ext uri="{FF2B5EF4-FFF2-40B4-BE49-F238E27FC236}">
                <a16:creationId xmlns:a16="http://schemas.microsoft.com/office/drawing/2014/main" id="{2339102E-94D7-667C-0B71-21B3F1EB2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08453"/>
            <a:ext cx="5829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36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3BBEE1-9A59-43D6-8004-388DE79E7A4C}"/>
              </a:ext>
            </a:extLst>
          </p:cNvPr>
          <p:cNvSpPr>
            <a:spLocks noGrp="1"/>
          </p:cNvSpPr>
          <p:nvPr>
            <p:ph type="sldNum" sz="quarter" idx="10"/>
          </p:nvPr>
        </p:nvSpPr>
        <p:spPr/>
        <p:txBody>
          <a:bodyPr/>
          <a:lstStyle/>
          <a:p>
            <a:fld id="{FA5F5EDD-AF68-40DF-9A14-D3D814F46ABC}" type="slidenum">
              <a:rPr lang="en-US" smtClean="0"/>
              <a:t>12</a:t>
            </a:fld>
            <a:endParaRPr lang="en-US"/>
          </a:p>
        </p:txBody>
      </p:sp>
      <p:sp>
        <p:nvSpPr>
          <p:cNvPr id="8" name="Title 1">
            <a:extLst>
              <a:ext uri="{FF2B5EF4-FFF2-40B4-BE49-F238E27FC236}">
                <a16:creationId xmlns:a16="http://schemas.microsoft.com/office/drawing/2014/main" id="{C910441E-7813-A635-176C-F0B3AE96A942}"/>
              </a:ext>
            </a:extLst>
          </p:cNvPr>
          <p:cNvSpPr>
            <a:spLocks noGrp="1"/>
          </p:cNvSpPr>
          <p:nvPr>
            <p:ph type="title"/>
          </p:nvPr>
        </p:nvSpPr>
        <p:spPr>
          <a:xfrm>
            <a:off x="622292" y="950174"/>
            <a:ext cx="10084973" cy="757441"/>
          </a:xfrm>
        </p:spPr>
        <p:txBody>
          <a:bodyPr>
            <a:normAutofit/>
          </a:bodyPr>
          <a:lstStyle/>
          <a:p>
            <a:pPr lvl="0"/>
            <a:r>
              <a:rPr lang="en-US" sz="3600" b="1" spc="0" dirty="0">
                <a:latin typeface="Helvetica" pitchFamily="2" charset="0"/>
              </a:rPr>
              <a:t>Downtown Crime Statistics</a:t>
            </a:r>
          </a:p>
        </p:txBody>
      </p:sp>
      <p:sp>
        <p:nvSpPr>
          <p:cNvPr id="11" name="Slide Number Placeholder 7">
            <a:extLst>
              <a:ext uri="{FF2B5EF4-FFF2-40B4-BE49-F238E27FC236}">
                <a16:creationId xmlns:a16="http://schemas.microsoft.com/office/drawing/2014/main" id="{F9A90046-2D01-12F4-1E1F-3782D025E28F}"/>
              </a:ext>
            </a:extLst>
          </p:cNvPr>
          <p:cNvSpPr txBox="1">
            <a:spLocks/>
          </p:cNvSpPr>
          <p:nvPr/>
        </p:nvSpPr>
        <p:spPr>
          <a:xfrm>
            <a:off x="11059333" y="6298269"/>
            <a:ext cx="838198" cy="338554"/>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800"/>
              </a:spcBef>
              <a:buClr>
                <a:schemeClr val="accent1"/>
              </a:buClr>
              <a:buFont typeface="Wingdings" panose="05000000000000000000" pitchFamily="2" charset="2"/>
              <a:buChar char="§"/>
              <a:defRPr sz="2800" kern="1200">
                <a:solidFill>
                  <a:srgbClr val="002060"/>
                </a:solidFill>
                <a:latin typeface="+mn-lt"/>
                <a:ea typeface="+mn-ea"/>
                <a:cs typeface="+mn-cs"/>
              </a:defRPr>
            </a:lvl1pPr>
            <a:lvl2pPr marL="460375" indent="-233363" algn="l" defTabSz="914354" rtl="0" eaLnBrk="1" latinLnBrk="0" hangingPunct="1">
              <a:lnSpc>
                <a:spcPct val="90000"/>
              </a:lnSpc>
              <a:spcBef>
                <a:spcPts val="500"/>
              </a:spcBef>
              <a:buClr>
                <a:schemeClr val="accent1"/>
              </a:buClr>
              <a:buFont typeface="Franklin Gothic Book" panose="020B0503020102020204" pitchFamily="34" charset="0"/>
              <a:buChar char="–"/>
              <a:defRPr sz="2400" kern="1200">
                <a:solidFill>
                  <a:srgbClr val="002060"/>
                </a:solidFill>
                <a:latin typeface="+mn-lt"/>
                <a:ea typeface="+mn-ea"/>
                <a:cs typeface="+mn-cs"/>
              </a:defRPr>
            </a:lvl2pPr>
            <a:lvl3pPr marL="687388" indent="-227013" algn="l" defTabSz="914354" rtl="0" eaLnBrk="1" latinLnBrk="0" hangingPunct="1">
              <a:lnSpc>
                <a:spcPct val="90000"/>
              </a:lnSpc>
              <a:spcBef>
                <a:spcPts val="500"/>
              </a:spcBef>
              <a:buFont typeface="Franklin Gothic Book" panose="020B0503020102020204" pitchFamily="34" charset="0"/>
              <a:buChar char="–"/>
              <a:defRPr sz="2000" kern="1200">
                <a:solidFill>
                  <a:srgbClr val="002060"/>
                </a:solidFill>
                <a:latin typeface="+mn-lt"/>
                <a:ea typeface="+mn-ea"/>
                <a:cs typeface="+mn-cs"/>
              </a:defRPr>
            </a:lvl3pPr>
            <a:lvl4pPr marL="1600120"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4pPr>
            <a:lvl5pPr marL="2057298"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FA5F5EDD-AF68-40DF-9A14-D3D814F46ABC}" type="slidenum">
              <a:rPr lang="en-US" sz="1600" b="1" smtClean="0">
                <a:solidFill>
                  <a:schemeClr val="bg1"/>
                </a:solidFill>
                <a:latin typeface="Helvetica" pitchFamily="2" charset="0"/>
              </a:rPr>
              <a:pPr marL="0" indent="0" algn="ctr">
                <a:buNone/>
              </a:pPr>
              <a:t>12</a:t>
            </a:fld>
            <a:endParaRPr lang="en-US" sz="1600" b="1" dirty="0">
              <a:solidFill>
                <a:schemeClr val="bg1"/>
              </a:solidFill>
              <a:latin typeface="Helvetica" pitchFamily="2" charset="0"/>
            </a:endParaRPr>
          </a:p>
        </p:txBody>
      </p:sp>
      <p:graphicFrame>
        <p:nvGraphicFramePr>
          <p:cNvPr id="7" name="Table 6">
            <a:extLst>
              <a:ext uri="{FF2B5EF4-FFF2-40B4-BE49-F238E27FC236}">
                <a16:creationId xmlns:a16="http://schemas.microsoft.com/office/drawing/2014/main" id="{FE8900AB-9830-FD0E-B38A-83ADCB829942}"/>
              </a:ext>
            </a:extLst>
          </p:cNvPr>
          <p:cNvGraphicFramePr>
            <a:graphicFrameLocks noGrp="1"/>
          </p:cNvGraphicFramePr>
          <p:nvPr>
            <p:extLst>
              <p:ext uri="{D42A27DB-BD31-4B8C-83A1-F6EECF244321}">
                <p14:modId xmlns:p14="http://schemas.microsoft.com/office/powerpoint/2010/main" val="1513564717"/>
              </p:ext>
            </p:extLst>
          </p:nvPr>
        </p:nvGraphicFramePr>
        <p:xfrm>
          <a:off x="622292" y="1623891"/>
          <a:ext cx="3966486" cy="2857500"/>
        </p:xfrm>
        <a:graphic>
          <a:graphicData uri="http://schemas.openxmlformats.org/drawingml/2006/table">
            <a:tbl>
              <a:tblPr firstRow="1" lastRow="1" bandRow="1">
                <a:tableStyleId>{5C22544A-7EE6-4342-B048-85BDC9FD1C3A}</a:tableStyleId>
              </a:tblPr>
              <a:tblGrid>
                <a:gridCol w="3219866">
                  <a:extLst>
                    <a:ext uri="{9D8B030D-6E8A-4147-A177-3AD203B41FA5}">
                      <a16:colId xmlns:a16="http://schemas.microsoft.com/office/drawing/2014/main" val="3379167469"/>
                    </a:ext>
                  </a:extLst>
                </a:gridCol>
                <a:gridCol w="746620">
                  <a:extLst>
                    <a:ext uri="{9D8B030D-6E8A-4147-A177-3AD203B41FA5}">
                      <a16:colId xmlns:a16="http://schemas.microsoft.com/office/drawing/2014/main" val="1607765508"/>
                    </a:ext>
                  </a:extLst>
                </a:gridCol>
              </a:tblGrid>
              <a:tr h="166845">
                <a:tc>
                  <a:txBody>
                    <a:bodyPr/>
                    <a:lstStyle/>
                    <a:p>
                      <a:pPr algn="ctr"/>
                      <a:r>
                        <a:rPr lang="en-US" sz="1200" cap="all" baseline="0" dirty="0"/>
                        <a:t>Top Offenses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cap="all" baseline="0" dirty="0"/>
                        <a:t>Count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3892001"/>
                  </a:ext>
                </a:extLst>
              </a:tr>
              <a:tr h="117023">
                <a:tc>
                  <a:txBody>
                    <a:bodyPr/>
                    <a:lstStyle/>
                    <a:p>
                      <a:pPr algn="ctr" fontAlgn="b"/>
                      <a:r>
                        <a:rPr lang="en-US" sz="1200" b="0" i="0" u="none" strike="noStrike" dirty="0">
                          <a:solidFill>
                            <a:srgbClr val="000000"/>
                          </a:solidFill>
                          <a:effectLst/>
                          <a:latin typeface="Calibri" panose="020F0502020204030204" pitchFamily="34" charset="0"/>
                        </a:rPr>
                        <a:t>13B Simple Assault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899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8175352"/>
                  </a:ext>
                </a:extLst>
              </a:tr>
              <a:tr h="117023">
                <a:tc>
                  <a:txBody>
                    <a:bodyPr/>
                    <a:lstStyle/>
                    <a:p>
                      <a:pPr algn="ctr" fontAlgn="b"/>
                      <a:r>
                        <a:rPr lang="en-US" sz="1200" b="0" i="0" u="none" strike="noStrike" dirty="0">
                          <a:solidFill>
                            <a:srgbClr val="000000"/>
                          </a:solidFill>
                          <a:effectLst/>
                          <a:latin typeface="Calibri" panose="020F0502020204030204" pitchFamily="34" charset="0"/>
                        </a:rPr>
                        <a:t>23H Theft: All Other Larceny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26387"/>
                  </a:ext>
                </a:extLst>
              </a:tr>
              <a:tr h="117023">
                <a:tc>
                  <a:txBody>
                    <a:bodyPr/>
                    <a:lstStyle/>
                    <a:p>
                      <a:pPr algn="ctr" fontAlgn="b"/>
                      <a:r>
                        <a:rPr lang="en-US" sz="1200" b="0" i="0" u="none" strike="noStrike" dirty="0">
                          <a:solidFill>
                            <a:srgbClr val="000000"/>
                          </a:solidFill>
                          <a:effectLst/>
                          <a:latin typeface="Calibri" panose="020F0502020204030204" pitchFamily="34" charset="0"/>
                        </a:rPr>
                        <a:t>35A Drug / Narcotic Violations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506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4106395"/>
                  </a:ext>
                </a:extLst>
              </a:tr>
              <a:tr h="117023">
                <a:tc>
                  <a:txBody>
                    <a:bodyPr/>
                    <a:lstStyle/>
                    <a:p>
                      <a:pPr algn="ctr" fontAlgn="b"/>
                      <a:r>
                        <a:rPr lang="en-US" sz="1200" b="0" i="0" u="none" strike="noStrike">
                          <a:solidFill>
                            <a:srgbClr val="000000"/>
                          </a:solidFill>
                          <a:effectLst/>
                          <a:latin typeface="Calibri" panose="020F0502020204030204" pitchFamily="34" charset="0"/>
                        </a:rPr>
                        <a:t>23A Theft: Pocket Picking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410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0046326"/>
                  </a:ext>
                </a:extLst>
              </a:tr>
              <a:tr h="184168">
                <a:tc>
                  <a:txBody>
                    <a:bodyPr/>
                    <a:lstStyle/>
                    <a:p>
                      <a:pPr algn="ctr" fontAlgn="b"/>
                      <a:r>
                        <a:rPr lang="en-US" sz="1200" b="0" i="0" u="none" strike="noStrike" dirty="0">
                          <a:solidFill>
                            <a:srgbClr val="000000"/>
                          </a:solidFill>
                          <a:effectLst/>
                          <a:latin typeface="Calibri" panose="020F0502020204030204" pitchFamily="34" charset="0"/>
                        </a:rPr>
                        <a:t>290 Destruction / Damage / Vandalism of Property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342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7260043"/>
                  </a:ext>
                </a:extLst>
              </a:tr>
              <a:tr h="117023">
                <a:tc>
                  <a:txBody>
                    <a:bodyPr/>
                    <a:lstStyle/>
                    <a:p>
                      <a:pPr algn="ctr" fontAlgn="b"/>
                      <a:r>
                        <a:rPr lang="en-US" sz="1200" b="0" i="0" u="none" strike="noStrike" dirty="0">
                          <a:solidFill>
                            <a:srgbClr val="000000"/>
                          </a:solidFill>
                          <a:effectLst/>
                          <a:latin typeface="Calibri" panose="020F0502020204030204" pitchFamily="34" charset="0"/>
                        </a:rPr>
                        <a:t>35B Drug Equipment Violations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338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3982201"/>
                  </a:ext>
                </a:extLst>
              </a:tr>
              <a:tr h="117023">
                <a:tc>
                  <a:txBody>
                    <a:bodyPr/>
                    <a:lstStyle/>
                    <a:p>
                      <a:pPr algn="ctr" fontAlgn="b"/>
                      <a:r>
                        <a:rPr lang="en-US" sz="1200" b="0" i="0" u="none" strike="noStrike" dirty="0">
                          <a:solidFill>
                            <a:srgbClr val="000000"/>
                          </a:solidFill>
                          <a:effectLst/>
                          <a:latin typeface="Calibri" panose="020F0502020204030204" pitchFamily="34" charset="0"/>
                        </a:rPr>
                        <a:t>13C Intimidation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1326254"/>
                  </a:ext>
                </a:extLst>
              </a:tr>
              <a:tr h="117023">
                <a:tc>
                  <a:txBody>
                    <a:bodyPr/>
                    <a:lstStyle/>
                    <a:p>
                      <a:pPr algn="ctr" fontAlgn="b"/>
                      <a:r>
                        <a:rPr lang="en-US" sz="1200" b="0" i="0" u="none" strike="noStrike">
                          <a:solidFill>
                            <a:srgbClr val="000000"/>
                          </a:solidFill>
                          <a:effectLst/>
                          <a:latin typeface="Calibri" panose="020F0502020204030204" pitchFamily="34" charset="0"/>
                        </a:rPr>
                        <a:t>23F Theft: from Motor Vehicle (BOV)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3299166"/>
                  </a:ext>
                </a:extLst>
              </a:tr>
              <a:tr h="117023">
                <a:tc>
                  <a:txBody>
                    <a:bodyPr/>
                    <a:lstStyle/>
                    <a:p>
                      <a:pPr algn="ctr" fontAlgn="b"/>
                      <a:r>
                        <a:rPr lang="en-US" sz="1200" b="0" i="0" u="none" strike="noStrike">
                          <a:solidFill>
                            <a:srgbClr val="000000"/>
                          </a:solidFill>
                          <a:effectLst/>
                          <a:latin typeface="Calibri" panose="020F0502020204030204" pitchFamily="34" charset="0"/>
                        </a:rPr>
                        <a:t>26B Fraud: Credit Card / ATM Fraud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4883943"/>
                  </a:ext>
                </a:extLst>
              </a:tr>
              <a:tr h="117023">
                <a:tc>
                  <a:txBody>
                    <a:bodyPr/>
                    <a:lstStyle/>
                    <a:p>
                      <a:pPr algn="ctr" fontAlgn="b"/>
                      <a:r>
                        <a:rPr lang="en-US" sz="1200" b="0" i="0" u="none" strike="noStrike">
                          <a:solidFill>
                            <a:srgbClr val="000000"/>
                          </a:solidFill>
                          <a:effectLst/>
                          <a:latin typeface="Calibri" panose="020F0502020204030204" pitchFamily="34" charset="0"/>
                        </a:rPr>
                        <a:t>520 Weapon Law Violations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959040"/>
                  </a:ext>
                </a:extLst>
              </a:tr>
              <a:tr h="117023">
                <a:tc>
                  <a:txBody>
                    <a:bodyPr/>
                    <a:lstStyle/>
                    <a:p>
                      <a:pPr algn="ctr" fontAlgn="b"/>
                      <a:r>
                        <a:rPr lang="en-US" sz="1200" b="0" i="0" u="none" strike="noStrike" dirty="0">
                          <a:solidFill>
                            <a:srgbClr val="000000"/>
                          </a:solidFill>
                          <a:effectLst/>
                          <a:latin typeface="Calibri" panose="020F0502020204030204" pitchFamily="34" charset="0"/>
                        </a:rPr>
                        <a:t>240 Motor Vehicle Theft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5702927"/>
                  </a:ext>
                </a:extLst>
              </a:tr>
              <a:tr h="117023">
                <a:tc>
                  <a:txBody>
                    <a:bodyPr/>
                    <a:lstStyle/>
                    <a:p>
                      <a:pPr algn="ctr" fontAlgn="b"/>
                      <a:r>
                        <a:rPr lang="en-US" sz="1200" b="0" i="0" u="none" strike="noStrike" dirty="0">
                          <a:solidFill>
                            <a:srgbClr val="000000"/>
                          </a:solidFill>
                          <a:effectLst/>
                          <a:latin typeface="Calibri" panose="020F0502020204030204" pitchFamily="34" charset="0"/>
                        </a:rPr>
                        <a:t>13A Aggravated Assault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6348605"/>
                  </a:ext>
                </a:extLst>
              </a:tr>
              <a:tr h="166845">
                <a:tc>
                  <a:txBody>
                    <a:bodyPr/>
                    <a:lstStyle/>
                    <a:p>
                      <a:pPr algn="ctr"/>
                      <a:r>
                        <a:rPr lang="en-US" sz="1200" cap="all" baseline="0" dirty="0"/>
                        <a:t>TOP OFFENSES 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4106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7855202"/>
                  </a:ext>
                </a:extLst>
              </a:tr>
            </a:tbl>
          </a:graphicData>
        </a:graphic>
      </p:graphicFrame>
      <p:graphicFrame>
        <p:nvGraphicFramePr>
          <p:cNvPr id="9" name="Chart 8">
            <a:extLst>
              <a:ext uri="{FF2B5EF4-FFF2-40B4-BE49-F238E27FC236}">
                <a16:creationId xmlns:a16="http://schemas.microsoft.com/office/drawing/2014/main" id="{35C851AC-878F-D515-703A-E70F9F6D7E39}"/>
              </a:ext>
            </a:extLst>
          </p:cNvPr>
          <p:cNvGraphicFramePr>
            <a:graphicFrameLocks/>
          </p:cNvGraphicFramePr>
          <p:nvPr>
            <p:extLst>
              <p:ext uri="{D42A27DB-BD31-4B8C-83A1-F6EECF244321}">
                <p14:modId xmlns:p14="http://schemas.microsoft.com/office/powerpoint/2010/main" val="849142744"/>
              </p:ext>
            </p:extLst>
          </p:nvPr>
        </p:nvGraphicFramePr>
        <p:xfrm>
          <a:off x="4857226" y="1623890"/>
          <a:ext cx="6712482" cy="28575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C1CB9F64-0C9F-5B78-215A-C4386DF5839D}"/>
              </a:ext>
            </a:extLst>
          </p:cNvPr>
          <p:cNvSpPr txBox="1"/>
          <p:nvPr/>
        </p:nvSpPr>
        <p:spPr>
          <a:xfrm>
            <a:off x="0" y="5716834"/>
            <a:ext cx="9915787" cy="215444"/>
          </a:xfrm>
          <a:prstGeom prst="rect">
            <a:avLst/>
          </a:prstGeom>
          <a:noFill/>
        </p:spPr>
        <p:txBody>
          <a:bodyPr wrap="square" lIns="91440" tIns="45720" rIns="91440" bIns="45720" rtlCol="0" anchor="t">
            <a:spAutoFit/>
          </a:bodyPr>
          <a:lstStyle/>
          <a:p>
            <a:r>
              <a:rPr lang="en-US" sz="800" b="1" dirty="0"/>
              <a:t>Analyst Note: </a:t>
            </a:r>
            <a:r>
              <a:rPr lang="en-US" sz="800" dirty="0"/>
              <a:t>Data is sourced from the </a:t>
            </a:r>
            <a:r>
              <a:rPr lang="en-US" sz="800" i="1" dirty="0"/>
              <a:t>Open Data Hub</a:t>
            </a:r>
            <a:r>
              <a:rPr lang="en-US" sz="800" dirty="0"/>
              <a:t>, which mimics the Open Data Portal. </a:t>
            </a:r>
            <a:r>
              <a:rPr lang="en-US" sz="800" i="1" dirty="0"/>
              <a:t>Top Offense </a:t>
            </a:r>
            <a:r>
              <a:rPr lang="en-US" sz="800" dirty="0"/>
              <a:t>table</a:t>
            </a:r>
            <a:r>
              <a:rPr lang="en-US" sz="800" i="1" dirty="0"/>
              <a:t> </a:t>
            </a:r>
            <a:r>
              <a:rPr lang="en-US" sz="800" dirty="0"/>
              <a:t>refers to NIBRS description. </a:t>
            </a:r>
            <a:r>
              <a:rPr lang="en-US" sz="800" i="1" dirty="0"/>
              <a:t>Category </a:t>
            </a:r>
            <a:r>
              <a:rPr lang="en-US" sz="800" dirty="0"/>
              <a:t>graph refers to NIBRS category. </a:t>
            </a:r>
            <a:endParaRPr lang="en-US" sz="800" dirty="0">
              <a:cs typeface="Calibri"/>
            </a:endParaRPr>
          </a:p>
        </p:txBody>
      </p:sp>
      <p:sp>
        <p:nvSpPr>
          <p:cNvPr id="12" name="TextBox 11">
            <a:extLst>
              <a:ext uri="{FF2B5EF4-FFF2-40B4-BE49-F238E27FC236}">
                <a16:creationId xmlns:a16="http://schemas.microsoft.com/office/drawing/2014/main" id="{58372E21-8486-1C06-4659-5666ABDFAEEB}"/>
              </a:ext>
            </a:extLst>
          </p:cNvPr>
          <p:cNvSpPr txBox="1"/>
          <p:nvPr/>
        </p:nvSpPr>
        <p:spPr>
          <a:xfrm>
            <a:off x="622292" y="4647274"/>
            <a:ext cx="10947416" cy="1015663"/>
          </a:xfrm>
          <a:prstGeom prst="rect">
            <a:avLst/>
          </a:prstGeom>
          <a:noFill/>
          <a:ln>
            <a:solidFill>
              <a:schemeClr val="tx1"/>
            </a:solidFill>
          </a:ln>
        </p:spPr>
        <p:txBody>
          <a:bodyPr wrap="square" lIns="91440" tIns="45720" rIns="91440" bIns="45720" rtlCol="0" anchor="ctr">
            <a:spAutoFit/>
          </a:bodyPr>
          <a:lstStyle/>
          <a:p>
            <a:pPr algn="ctr"/>
            <a:r>
              <a:rPr lang="en-US" sz="1200" i="1" dirty="0">
                <a:cs typeface="Calibri"/>
              </a:rPr>
              <a:t>Top Offenses </a:t>
            </a:r>
            <a:r>
              <a:rPr lang="en-US" sz="1200" dirty="0">
                <a:cs typeface="Calibri"/>
              </a:rPr>
              <a:t>make up about </a:t>
            </a:r>
            <a:r>
              <a:rPr lang="en-US" sz="1200" b="1" dirty="0">
                <a:cs typeface="Calibri"/>
              </a:rPr>
              <a:t>90% </a:t>
            </a:r>
            <a:r>
              <a:rPr lang="en-US" sz="1200" dirty="0">
                <a:cs typeface="Calibri"/>
              </a:rPr>
              <a:t>of total activity (4561-count) in George sector. When viewing sector activity by category, about </a:t>
            </a:r>
            <a:r>
              <a:rPr lang="en-US" sz="1200" b="1" dirty="0">
                <a:cs typeface="Calibri"/>
              </a:rPr>
              <a:t>50% </a:t>
            </a:r>
            <a:r>
              <a:rPr lang="en-US" sz="1200" dirty="0">
                <a:cs typeface="Calibri"/>
              </a:rPr>
              <a:t>of are </a:t>
            </a:r>
            <a:r>
              <a:rPr lang="en-US" sz="1200" i="1" dirty="0">
                <a:cs typeface="Calibri"/>
              </a:rPr>
              <a:t>Crimes Against Property</a:t>
            </a:r>
            <a:r>
              <a:rPr lang="en-US" sz="1200" dirty="0">
                <a:cs typeface="Calibri"/>
              </a:rPr>
              <a:t>, followed by </a:t>
            </a:r>
            <a:r>
              <a:rPr lang="en-US" sz="1200" i="1" dirty="0">
                <a:cs typeface="Calibri"/>
              </a:rPr>
              <a:t>Crimes Against Persons </a:t>
            </a:r>
            <a:r>
              <a:rPr lang="en-US" sz="1200" dirty="0">
                <a:cs typeface="Calibri"/>
              </a:rPr>
              <a:t>(28%) and </a:t>
            </a:r>
            <a:r>
              <a:rPr lang="en-US" sz="1200" i="1" dirty="0">
                <a:cs typeface="Calibri"/>
              </a:rPr>
              <a:t>Crimes Against Society </a:t>
            </a:r>
            <a:r>
              <a:rPr lang="en-US" sz="1200" dirty="0">
                <a:cs typeface="Calibri"/>
              </a:rPr>
              <a:t>(22%). Overall, trends have remained stable throughout 2024 so far. </a:t>
            </a:r>
          </a:p>
          <a:p>
            <a:pPr algn="ctr"/>
            <a:endParaRPr lang="en-US" sz="1200" dirty="0">
              <a:cs typeface="Calibri"/>
            </a:endParaRPr>
          </a:p>
          <a:p>
            <a:pPr algn="ctr"/>
            <a:r>
              <a:rPr lang="en-US" sz="1200" dirty="0">
                <a:cs typeface="Arial" panose="020B0604020202020204" pitchFamily="34" charset="0"/>
              </a:rPr>
              <a:t>Increased and/or elevated counts may be the reflection of increased presence of enforcement as officers regularly engage in proactive, focused efforts to better address overall sector activity. I.e., proactivity leads to an increase in police response; increase in reports and/or arrests; increase in count. </a:t>
            </a:r>
          </a:p>
        </p:txBody>
      </p:sp>
    </p:spTree>
    <p:extLst>
      <p:ext uri="{BB962C8B-B14F-4D97-AF65-F5344CB8AC3E}">
        <p14:creationId xmlns:p14="http://schemas.microsoft.com/office/powerpoint/2010/main" val="311963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3BBEE1-9A59-43D6-8004-388DE79E7A4C}"/>
              </a:ext>
            </a:extLst>
          </p:cNvPr>
          <p:cNvSpPr>
            <a:spLocks noGrp="1"/>
          </p:cNvSpPr>
          <p:nvPr>
            <p:ph type="sldNum" sz="quarter" idx="10"/>
          </p:nvPr>
        </p:nvSpPr>
        <p:spPr/>
        <p:txBody>
          <a:bodyPr/>
          <a:lstStyle/>
          <a:p>
            <a:fld id="{FA5F5EDD-AF68-40DF-9A14-D3D814F46ABC}" type="slidenum">
              <a:rPr lang="en-US" smtClean="0"/>
              <a:t>13</a:t>
            </a:fld>
            <a:endParaRPr lang="en-US"/>
          </a:p>
        </p:txBody>
      </p:sp>
      <p:sp>
        <p:nvSpPr>
          <p:cNvPr id="8" name="Title 1">
            <a:extLst>
              <a:ext uri="{FF2B5EF4-FFF2-40B4-BE49-F238E27FC236}">
                <a16:creationId xmlns:a16="http://schemas.microsoft.com/office/drawing/2014/main" id="{C910441E-7813-A635-176C-F0B3AE96A942}"/>
              </a:ext>
            </a:extLst>
          </p:cNvPr>
          <p:cNvSpPr>
            <a:spLocks noGrp="1"/>
          </p:cNvSpPr>
          <p:nvPr>
            <p:ph type="title"/>
          </p:nvPr>
        </p:nvSpPr>
        <p:spPr>
          <a:xfrm>
            <a:off x="622292" y="950174"/>
            <a:ext cx="10084973" cy="757441"/>
          </a:xfrm>
        </p:spPr>
        <p:txBody>
          <a:bodyPr>
            <a:normAutofit/>
          </a:bodyPr>
          <a:lstStyle/>
          <a:p>
            <a:pPr lvl="0"/>
            <a:r>
              <a:rPr lang="en-US" sz="3600" b="1" spc="0" dirty="0">
                <a:latin typeface="Helvetica" pitchFamily="2" charset="0"/>
              </a:rPr>
              <a:t>Downtown Crime Statistics</a:t>
            </a:r>
          </a:p>
        </p:txBody>
      </p:sp>
      <p:sp>
        <p:nvSpPr>
          <p:cNvPr id="11" name="Slide Number Placeholder 7">
            <a:extLst>
              <a:ext uri="{FF2B5EF4-FFF2-40B4-BE49-F238E27FC236}">
                <a16:creationId xmlns:a16="http://schemas.microsoft.com/office/drawing/2014/main" id="{F9A90046-2D01-12F4-1E1F-3782D025E28F}"/>
              </a:ext>
            </a:extLst>
          </p:cNvPr>
          <p:cNvSpPr txBox="1">
            <a:spLocks/>
          </p:cNvSpPr>
          <p:nvPr/>
        </p:nvSpPr>
        <p:spPr>
          <a:xfrm>
            <a:off x="11059333" y="6298269"/>
            <a:ext cx="838198" cy="338554"/>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800"/>
              </a:spcBef>
              <a:buClr>
                <a:schemeClr val="accent1"/>
              </a:buClr>
              <a:buFont typeface="Wingdings" panose="05000000000000000000" pitchFamily="2" charset="2"/>
              <a:buChar char="§"/>
              <a:defRPr sz="2800" kern="1200">
                <a:solidFill>
                  <a:srgbClr val="002060"/>
                </a:solidFill>
                <a:latin typeface="+mn-lt"/>
                <a:ea typeface="+mn-ea"/>
                <a:cs typeface="+mn-cs"/>
              </a:defRPr>
            </a:lvl1pPr>
            <a:lvl2pPr marL="460375" indent="-233363" algn="l" defTabSz="914354" rtl="0" eaLnBrk="1" latinLnBrk="0" hangingPunct="1">
              <a:lnSpc>
                <a:spcPct val="90000"/>
              </a:lnSpc>
              <a:spcBef>
                <a:spcPts val="500"/>
              </a:spcBef>
              <a:buClr>
                <a:schemeClr val="accent1"/>
              </a:buClr>
              <a:buFont typeface="Franklin Gothic Book" panose="020B0503020102020204" pitchFamily="34" charset="0"/>
              <a:buChar char="–"/>
              <a:defRPr sz="2400" kern="1200">
                <a:solidFill>
                  <a:srgbClr val="002060"/>
                </a:solidFill>
                <a:latin typeface="+mn-lt"/>
                <a:ea typeface="+mn-ea"/>
                <a:cs typeface="+mn-cs"/>
              </a:defRPr>
            </a:lvl2pPr>
            <a:lvl3pPr marL="687388" indent="-227013" algn="l" defTabSz="914354" rtl="0" eaLnBrk="1" latinLnBrk="0" hangingPunct="1">
              <a:lnSpc>
                <a:spcPct val="90000"/>
              </a:lnSpc>
              <a:spcBef>
                <a:spcPts val="500"/>
              </a:spcBef>
              <a:buFont typeface="Franklin Gothic Book" panose="020B0503020102020204" pitchFamily="34" charset="0"/>
              <a:buChar char="–"/>
              <a:defRPr sz="2000" kern="1200">
                <a:solidFill>
                  <a:srgbClr val="002060"/>
                </a:solidFill>
                <a:latin typeface="+mn-lt"/>
                <a:ea typeface="+mn-ea"/>
                <a:cs typeface="+mn-cs"/>
              </a:defRPr>
            </a:lvl3pPr>
            <a:lvl4pPr marL="1600120"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4pPr>
            <a:lvl5pPr marL="2057298"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FA5F5EDD-AF68-40DF-9A14-D3D814F46ABC}" type="slidenum">
              <a:rPr lang="en-US" sz="1600" b="1" smtClean="0">
                <a:solidFill>
                  <a:schemeClr val="bg1"/>
                </a:solidFill>
                <a:latin typeface="Helvetica" pitchFamily="2" charset="0"/>
              </a:rPr>
              <a:pPr marL="0" indent="0" algn="ctr">
                <a:buNone/>
              </a:pPr>
              <a:t>13</a:t>
            </a:fld>
            <a:endParaRPr lang="en-US" sz="1600" b="1" dirty="0">
              <a:solidFill>
                <a:schemeClr val="bg1"/>
              </a:solidFill>
              <a:latin typeface="Helvetica" pitchFamily="2" charset="0"/>
            </a:endParaRPr>
          </a:p>
        </p:txBody>
      </p:sp>
      <p:grpSp>
        <p:nvGrpSpPr>
          <p:cNvPr id="7" name="Group 6">
            <a:extLst>
              <a:ext uri="{FF2B5EF4-FFF2-40B4-BE49-F238E27FC236}">
                <a16:creationId xmlns:a16="http://schemas.microsoft.com/office/drawing/2014/main" id="{BE22AB51-11A0-8526-D460-728E216CFE92}"/>
              </a:ext>
            </a:extLst>
          </p:cNvPr>
          <p:cNvGrpSpPr/>
          <p:nvPr/>
        </p:nvGrpSpPr>
        <p:grpSpPr>
          <a:xfrm>
            <a:off x="5272285" y="1621278"/>
            <a:ext cx="6297423" cy="2628833"/>
            <a:chOff x="4001052" y="726268"/>
            <a:chExt cx="7757604" cy="4413903"/>
          </a:xfrm>
        </p:grpSpPr>
        <p:graphicFrame>
          <p:nvGraphicFramePr>
            <p:cNvPr id="9" name="Chart 8">
              <a:extLst>
                <a:ext uri="{FF2B5EF4-FFF2-40B4-BE49-F238E27FC236}">
                  <a16:creationId xmlns:a16="http://schemas.microsoft.com/office/drawing/2014/main" id="{DAF30B90-8428-01E8-3E49-64FD430F4C74}"/>
                </a:ext>
              </a:extLst>
            </p:cNvPr>
            <p:cNvGraphicFramePr>
              <a:graphicFrameLocks/>
            </p:cNvGraphicFramePr>
            <p:nvPr>
              <p:extLst>
                <p:ext uri="{D42A27DB-BD31-4B8C-83A1-F6EECF244321}">
                  <p14:modId xmlns:p14="http://schemas.microsoft.com/office/powerpoint/2010/main" val="4229628418"/>
                </p:ext>
              </p:extLst>
            </p:nvPr>
          </p:nvGraphicFramePr>
          <p:xfrm>
            <a:off x="4001052" y="726268"/>
            <a:ext cx="7757604" cy="441390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EC39B876-36AE-8188-445D-B1E534072D71}"/>
                </a:ext>
              </a:extLst>
            </p:cNvPr>
            <p:cNvSpPr txBox="1"/>
            <p:nvPr/>
          </p:nvSpPr>
          <p:spPr>
            <a:xfrm>
              <a:off x="11367978" y="4694255"/>
              <a:ext cx="179216" cy="246220"/>
            </a:xfrm>
            <a:prstGeom prst="rect">
              <a:avLst/>
            </a:prstGeom>
            <a:noFill/>
          </p:spPr>
          <p:txBody>
            <a:bodyPr wrap="square" lIns="91440" tIns="45720" rIns="91440" bIns="45720" rtlCol="0" anchor="t">
              <a:spAutoFit/>
            </a:bodyPr>
            <a:lstStyle/>
            <a:p>
              <a:r>
                <a:rPr lang="en-US" sz="1000" b="1" dirty="0">
                  <a:solidFill>
                    <a:srgbClr val="FF0000"/>
                  </a:solidFill>
                </a:rPr>
                <a:t>*</a:t>
              </a:r>
              <a:endParaRPr lang="en-US" sz="1000" dirty="0">
                <a:solidFill>
                  <a:srgbClr val="FF0000"/>
                </a:solidFill>
                <a:cs typeface="Calibri"/>
              </a:endParaRPr>
            </a:p>
          </p:txBody>
        </p:sp>
        <p:sp>
          <p:nvSpPr>
            <p:cNvPr id="12" name="TextBox 11">
              <a:extLst>
                <a:ext uri="{FF2B5EF4-FFF2-40B4-BE49-F238E27FC236}">
                  <a16:creationId xmlns:a16="http://schemas.microsoft.com/office/drawing/2014/main" id="{6D1D9BFE-BA6C-E1E9-002F-3818813738A2}"/>
                </a:ext>
              </a:extLst>
            </p:cNvPr>
            <p:cNvSpPr txBox="1"/>
            <p:nvPr/>
          </p:nvSpPr>
          <p:spPr>
            <a:xfrm>
              <a:off x="10919722" y="4694255"/>
              <a:ext cx="179216" cy="246220"/>
            </a:xfrm>
            <a:prstGeom prst="rect">
              <a:avLst/>
            </a:prstGeom>
            <a:noFill/>
          </p:spPr>
          <p:txBody>
            <a:bodyPr wrap="square" lIns="91440" tIns="45720" rIns="91440" bIns="45720" rtlCol="0" anchor="t">
              <a:spAutoFit/>
            </a:bodyPr>
            <a:lstStyle/>
            <a:p>
              <a:r>
                <a:rPr lang="en-US" sz="1000" b="1" dirty="0">
                  <a:solidFill>
                    <a:srgbClr val="FF0000"/>
                  </a:solidFill>
                </a:rPr>
                <a:t>*</a:t>
              </a:r>
              <a:endParaRPr lang="en-US" sz="1000" dirty="0">
                <a:solidFill>
                  <a:srgbClr val="FF0000"/>
                </a:solidFill>
                <a:cs typeface="Calibri"/>
              </a:endParaRPr>
            </a:p>
          </p:txBody>
        </p:sp>
      </p:grpSp>
      <p:graphicFrame>
        <p:nvGraphicFramePr>
          <p:cNvPr id="13" name="Table 12">
            <a:extLst>
              <a:ext uri="{FF2B5EF4-FFF2-40B4-BE49-F238E27FC236}">
                <a16:creationId xmlns:a16="http://schemas.microsoft.com/office/drawing/2014/main" id="{B3DD3B63-0BBF-B93B-DFDA-C8CCE51C7AF8}"/>
              </a:ext>
            </a:extLst>
          </p:cNvPr>
          <p:cNvGraphicFramePr>
            <a:graphicFrameLocks noGrp="1"/>
          </p:cNvGraphicFramePr>
          <p:nvPr>
            <p:extLst>
              <p:ext uri="{D42A27DB-BD31-4B8C-83A1-F6EECF244321}">
                <p14:modId xmlns:p14="http://schemas.microsoft.com/office/powerpoint/2010/main" val="2916837014"/>
              </p:ext>
            </p:extLst>
          </p:nvPr>
        </p:nvGraphicFramePr>
        <p:xfrm>
          <a:off x="733025" y="1621278"/>
          <a:ext cx="4423881" cy="750570"/>
        </p:xfrm>
        <a:graphic>
          <a:graphicData uri="http://schemas.openxmlformats.org/drawingml/2006/table">
            <a:tbl>
              <a:tblPr firstRow="1" bandRow="1">
                <a:tableStyleId>{5C22544A-7EE6-4342-B048-85BDC9FD1C3A}</a:tableStyleId>
              </a:tblPr>
              <a:tblGrid>
                <a:gridCol w="3375980">
                  <a:extLst>
                    <a:ext uri="{9D8B030D-6E8A-4147-A177-3AD203B41FA5}">
                      <a16:colId xmlns:a16="http://schemas.microsoft.com/office/drawing/2014/main" val="3379167469"/>
                    </a:ext>
                  </a:extLst>
                </a:gridCol>
                <a:gridCol w="1047901">
                  <a:extLst>
                    <a:ext uri="{9D8B030D-6E8A-4147-A177-3AD203B41FA5}">
                      <a16:colId xmlns:a16="http://schemas.microsoft.com/office/drawing/2014/main" val="1607765508"/>
                    </a:ext>
                  </a:extLst>
                </a:gridCol>
              </a:tblGrid>
              <a:tr h="129399">
                <a:tc>
                  <a:txBody>
                    <a:bodyPr/>
                    <a:lstStyle/>
                    <a:p>
                      <a:pPr algn="ctr"/>
                      <a:r>
                        <a:rPr lang="en-US" sz="1400" cap="all" baseline="0" dirty="0"/>
                        <a:t>Top Victimization TYPES*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cap="all" baseline="0" dirty="0"/>
                        <a:t>Count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3892001"/>
                  </a:ext>
                </a:extLst>
              </a:tr>
              <a:tr h="97784">
                <a:tc>
                  <a:txBody>
                    <a:bodyPr/>
                    <a:lstStyle/>
                    <a:p>
                      <a:pPr algn="ctr" fontAlgn="b"/>
                      <a:r>
                        <a:rPr lang="en-US" sz="1400" b="0" i="0" u="none" strike="noStrike" dirty="0">
                          <a:solidFill>
                            <a:srgbClr val="000000"/>
                          </a:solidFill>
                          <a:effectLst/>
                          <a:latin typeface="Calibri" panose="020F0502020204030204" pitchFamily="34" charset="0"/>
                        </a:rPr>
                        <a:t>Assault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8175352"/>
                  </a:ext>
                </a:extLst>
              </a:tr>
              <a:tr h="97784">
                <a:tc>
                  <a:txBody>
                    <a:bodyPr/>
                    <a:lstStyle/>
                    <a:p>
                      <a:pPr algn="ctr" fontAlgn="b"/>
                      <a:r>
                        <a:rPr lang="en-US" sz="1400" b="0" i="0" u="none" strike="noStrike" dirty="0">
                          <a:solidFill>
                            <a:srgbClr val="000000"/>
                          </a:solidFill>
                          <a:effectLst/>
                          <a:latin typeface="Calibri" panose="020F0502020204030204" pitchFamily="34" charset="0"/>
                        </a:rPr>
                        <a:t>Theft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26387"/>
                  </a:ext>
                </a:extLst>
              </a:tr>
            </a:tbl>
          </a:graphicData>
        </a:graphic>
      </p:graphicFrame>
      <p:sp>
        <p:nvSpPr>
          <p:cNvPr id="14" name="TextBox 13">
            <a:extLst>
              <a:ext uri="{FF2B5EF4-FFF2-40B4-BE49-F238E27FC236}">
                <a16:creationId xmlns:a16="http://schemas.microsoft.com/office/drawing/2014/main" id="{822C3CB7-714F-71CF-6F07-269FB1710E57}"/>
              </a:ext>
            </a:extLst>
          </p:cNvPr>
          <p:cNvSpPr txBox="1"/>
          <p:nvPr/>
        </p:nvSpPr>
        <p:spPr>
          <a:xfrm>
            <a:off x="733025" y="2377159"/>
            <a:ext cx="4423881" cy="338554"/>
          </a:xfrm>
          <a:prstGeom prst="rect">
            <a:avLst/>
          </a:prstGeom>
          <a:noFill/>
        </p:spPr>
        <p:txBody>
          <a:bodyPr wrap="square" lIns="91440" tIns="45720" rIns="91440" bIns="45720" rtlCol="0" anchor="t">
            <a:spAutoFit/>
          </a:bodyPr>
          <a:lstStyle/>
          <a:p>
            <a:r>
              <a:rPr lang="en-US" sz="800" b="1" dirty="0"/>
              <a:t>*</a:t>
            </a:r>
            <a:r>
              <a:rPr lang="en-US" sz="800" i="1" dirty="0"/>
              <a:t>Assault </a:t>
            </a:r>
            <a:r>
              <a:rPr lang="en-US" sz="800" dirty="0"/>
              <a:t>and </a:t>
            </a:r>
            <a:r>
              <a:rPr lang="en-US" sz="800" i="1" dirty="0"/>
              <a:t>Theft</a:t>
            </a:r>
            <a:r>
              <a:rPr lang="en-US" sz="800" dirty="0"/>
              <a:t> represent broad categories which display the sum of multiple, correlating offense types</a:t>
            </a:r>
            <a:endParaRPr lang="en-US" sz="800" dirty="0">
              <a:cs typeface="Calibri"/>
            </a:endParaRPr>
          </a:p>
        </p:txBody>
      </p:sp>
      <p:sp>
        <p:nvSpPr>
          <p:cNvPr id="15" name="TextBox 14">
            <a:extLst>
              <a:ext uri="{FF2B5EF4-FFF2-40B4-BE49-F238E27FC236}">
                <a16:creationId xmlns:a16="http://schemas.microsoft.com/office/drawing/2014/main" id="{8C8FB383-455B-A7EA-D03F-57EFB5AC81DE}"/>
              </a:ext>
            </a:extLst>
          </p:cNvPr>
          <p:cNvSpPr txBox="1"/>
          <p:nvPr/>
        </p:nvSpPr>
        <p:spPr>
          <a:xfrm>
            <a:off x="733025" y="2766987"/>
            <a:ext cx="4426203" cy="1015663"/>
          </a:xfrm>
          <a:prstGeom prst="rect">
            <a:avLst/>
          </a:prstGeom>
          <a:noFill/>
          <a:ln>
            <a:solidFill>
              <a:schemeClr val="tx1"/>
            </a:solidFill>
          </a:ln>
        </p:spPr>
        <p:txBody>
          <a:bodyPr wrap="square" lIns="91440" tIns="45720" rIns="91440" bIns="45720" rtlCol="0" anchor="ctr">
            <a:spAutoFit/>
          </a:bodyPr>
          <a:lstStyle/>
          <a:p>
            <a:pPr algn="ctr"/>
            <a:r>
              <a:rPr lang="en-US" sz="1200" dirty="0">
                <a:cs typeface="Calibri"/>
              </a:rPr>
              <a:t>Data indicates a majority of victimizations take place generally between </a:t>
            </a:r>
            <a:r>
              <a:rPr lang="en-US" sz="1200" b="1" dirty="0">
                <a:cs typeface="Calibri"/>
              </a:rPr>
              <a:t>Congress Ave / N IH-35 SVRD</a:t>
            </a:r>
            <a:r>
              <a:rPr lang="en-US" sz="1200" dirty="0">
                <a:cs typeface="Calibri"/>
              </a:rPr>
              <a:t> and </a:t>
            </a:r>
            <a:r>
              <a:rPr lang="en-US" sz="1200" b="1" dirty="0">
                <a:cs typeface="Calibri"/>
              </a:rPr>
              <a:t>E 4th St / E 8th St.</a:t>
            </a:r>
            <a:endParaRPr lang="en-US" sz="1200" dirty="0">
              <a:cs typeface="Calibri"/>
            </a:endParaRPr>
          </a:p>
          <a:p>
            <a:pPr algn="ctr"/>
            <a:endParaRPr lang="en-US" sz="1200" dirty="0">
              <a:cs typeface="Calibri"/>
            </a:endParaRPr>
          </a:p>
          <a:p>
            <a:pPr algn="ctr"/>
            <a:r>
              <a:rPr lang="en-US" sz="1200" dirty="0">
                <a:cs typeface="Calibri"/>
              </a:rPr>
              <a:t>This may be attributed to the higher level of foot traffic in the area, contributing to the likelihood for an interaction to occur.</a:t>
            </a:r>
          </a:p>
        </p:txBody>
      </p:sp>
      <p:sp>
        <p:nvSpPr>
          <p:cNvPr id="16" name="TextBox 15">
            <a:extLst>
              <a:ext uri="{FF2B5EF4-FFF2-40B4-BE49-F238E27FC236}">
                <a16:creationId xmlns:a16="http://schemas.microsoft.com/office/drawing/2014/main" id="{F5FA83E2-5133-9E17-6501-01A728F146FD}"/>
              </a:ext>
            </a:extLst>
          </p:cNvPr>
          <p:cNvSpPr txBox="1"/>
          <p:nvPr/>
        </p:nvSpPr>
        <p:spPr>
          <a:xfrm>
            <a:off x="733025" y="3950132"/>
            <a:ext cx="4426203" cy="215444"/>
          </a:xfrm>
          <a:prstGeom prst="rect">
            <a:avLst/>
          </a:prstGeom>
          <a:solidFill>
            <a:schemeClr val="bg1"/>
          </a:solidFill>
          <a:ln>
            <a:solidFill>
              <a:srgbClr val="FF0000"/>
            </a:solidFill>
          </a:ln>
        </p:spPr>
        <p:txBody>
          <a:bodyPr wrap="square" rtlCol="0">
            <a:spAutoFit/>
          </a:bodyPr>
          <a:lstStyle/>
          <a:p>
            <a:pPr algn="ctr"/>
            <a:r>
              <a:rPr lang="en-US" sz="800" b="1" cap="all" dirty="0">
                <a:solidFill>
                  <a:srgbClr val="FF0000"/>
                </a:solidFill>
                <a:latin typeface="Arial" panose="020B0604020202020204" pitchFamily="34" charset="0"/>
                <a:cs typeface="Arial" panose="020B0604020202020204" pitchFamily="34" charset="0"/>
              </a:rPr>
              <a:t>*NOVEMEBR 2024 DATA DOES </a:t>
            </a:r>
            <a:r>
              <a:rPr lang="en-US" sz="800" b="1" u="sng" cap="all" dirty="0">
                <a:solidFill>
                  <a:srgbClr val="FF0000"/>
                </a:solidFill>
                <a:latin typeface="Arial" panose="020B0604020202020204" pitchFamily="34" charset="0"/>
                <a:cs typeface="Arial" panose="020B0604020202020204" pitchFamily="34" charset="0"/>
              </a:rPr>
              <a:t>NOT</a:t>
            </a:r>
            <a:r>
              <a:rPr lang="en-US" sz="800" b="1" cap="all" dirty="0">
                <a:solidFill>
                  <a:srgbClr val="FF0000"/>
                </a:solidFill>
                <a:latin typeface="Arial" panose="020B0604020202020204" pitchFamily="34" charset="0"/>
                <a:cs typeface="Arial" panose="020B0604020202020204" pitchFamily="34" charset="0"/>
              </a:rPr>
              <a:t> REFLECT A FULL MONTH: 11/1/2024 – 11/11/2024</a:t>
            </a:r>
            <a:endParaRPr lang="en-US" sz="900" b="1" dirty="0">
              <a:solidFill>
                <a:srgbClr val="FF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8F3D219-4B8A-3A9B-2557-87342D2A5563}"/>
              </a:ext>
            </a:extLst>
          </p:cNvPr>
          <p:cNvSpPr txBox="1"/>
          <p:nvPr/>
        </p:nvSpPr>
        <p:spPr>
          <a:xfrm>
            <a:off x="0" y="5569272"/>
            <a:ext cx="11941043" cy="338554"/>
          </a:xfrm>
          <a:prstGeom prst="rect">
            <a:avLst/>
          </a:prstGeom>
          <a:noFill/>
        </p:spPr>
        <p:txBody>
          <a:bodyPr wrap="square" lIns="91440" tIns="45720" rIns="91440" bIns="45720" rtlCol="0" anchor="t">
            <a:spAutoFit/>
          </a:bodyPr>
          <a:lstStyle/>
          <a:p>
            <a:r>
              <a:rPr lang="en-US" sz="800" b="1" dirty="0"/>
              <a:t>Analyst Note: </a:t>
            </a:r>
            <a:r>
              <a:rPr lang="en-US" sz="800" dirty="0"/>
              <a:t>Please caution that victim data for this slide is pulled based on the </a:t>
            </a:r>
            <a:r>
              <a:rPr lang="en-US" sz="800" i="1" dirty="0"/>
              <a:t>address</a:t>
            </a:r>
            <a:r>
              <a:rPr lang="en-US" sz="800" dirty="0"/>
              <a:t> associated with each victim; data relies on the accuracy of victim address which can be skewed if an individual does not disclose their housing status. Data was captured in this dataset if the corresponding victim had a listed address for either </a:t>
            </a:r>
            <a:r>
              <a:rPr lang="en-US" sz="800" i="1" dirty="0"/>
              <a:t>Transient</a:t>
            </a:r>
            <a:r>
              <a:rPr lang="en-US" sz="800" dirty="0"/>
              <a:t>, </a:t>
            </a:r>
            <a:r>
              <a:rPr lang="en-US" sz="800" i="1" dirty="0"/>
              <a:t>500 E 7th St (ARCH)</a:t>
            </a:r>
            <a:r>
              <a:rPr lang="en-US" sz="800" dirty="0"/>
              <a:t>, or </a:t>
            </a:r>
            <a:r>
              <a:rPr lang="en-US" sz="800" i="1" dirty="0"/>
              <a:t>501 E 8th St (Salvation Army Shelter)</a:t>
            </a:r>
            <a:r>
              <a:rPr lang="en-US" sz="800" dirty="0"/>
              <a:t>. </a:t>
            </a:r>
            <a:endParaRPr lang="en-US" sz="800" dirty="0">
              <a:cs typeface="Calibri"/>
            </a:endParaRPr>
          </a:p>
        </p:txBody>
      </p:sp>
      <p:sp>
        <p:nvSpPr>
          <p:cNvPr id="18" name="TextBox 17">
            <a:extLst>
              <a:ext uri="{FF2B5EF4-FFF2-40B4-BE49-F238E27FC236}">
                <a16:creationId xmlns:a16="http://schemas.microsoft.com/office/drawing/2014/main" id="{DC591075-70EE-2750-2803-5F0E59B21A3F}"/>
              </a:ext>
            </a:extLst>
          </p:cNvPr>
          <p:cNvSpPr txBox="1"/>
          <p:nvPr/>
        </p:nvSpPr>
        <p:spPr>
          <a:xfrm>
            <a:off x="733027" y="4301385"/>
            <a:ext cx="10836681" cy="1277273"/>
          </a:xfrm>
          <a:prstGeom prst="rect">
            <a:avLst/>
          </a:prstGeom>
          <a:noFill/>
          <a:ln>
            <a:solidFill>
              <a:schemeClr val="tx1"/>
            </a:solidFill>
          </a:ln>
        </p:spPr>
        <p:txBody>
          <a:bodyPr wrap="square" lIns="91440" tIns="45720" rIns="91440" bIns="45720" rtlCol="0" anchor="ctr">
            <a:spAutoFit/>
          </a:bodyPr>
          <a:lstStyle/>
          <a:p>
            <a:pPr algn="ctr"/>
            <a:r>
              <a:rPr lang="en-US" sz="1100" b="1" dirty="0">
                <a:cs typeface="Calibri"/>
              </a:rPr>
              <a:t>According to data, assault- and theft-related victimizations are the most common affecting individuals experiencing homelessness in George sector. </a:t>
            </a:r>
          </a:p>
          <a:p>
            <a:pPr algn="ctr"/>
            <a:endParaRPr lang="en-US" sz="1100" b="1" dirty="0">
              <a:cs typeface="Calibri"/>
            </a:endParaRPr>
          </a:p>
          <a:p>
            <a:pPr algn="ctr"/>
            <a:r>
              <a:rPr lang="en-US" sz="1100" b="1" dirty="0">
                <a:cs typeface="Calibri"/>
              </a:rPr>
              <a:t>Data displaying counts by month, generally, follow that rates are stable with some observed fluctuations around those seasonal months (Jan, Apr-Jul) – which may be attributed to the ebb and flow of persons traveling in/out of the city. </a:t>
            </a:r>
          </a:p>
          <a:p>
            <a:pPr algn="ctr"/>
            <a:endParaRPr lang="en-US" sz="1100" b="1" dirty="0">
              <a:cs typeface="Calibri"/>
            </a:endParaRPr>
          </a:p>
          <a:p>
            <a:pPr algn="ctr"/>
            <a:r>
              <a:rPr lang="en-US" sz="1100" b="1" dirty="0">
                <a:cs typeface="Calibri"/>
              </a:rPr>
              <a:t>Generally, data indicates that victimizations are higher during times when there may be more transition in the area (e.g., start/end of a typical work-day, late night/early morning entertainment hours). </a:t>
            </a:r>
          </a:p>
        </p:txBody>
      </p:sp>
    </p:spTree>
    <p:extLst>
      <p:ext uri="{BB962C8B-B14F-4D97-AF65-F5344CB8AC3E}">
        <p14:creationId xmlns:p14="http://schemas.microsoft.com/office/powerpoint/2010/main" val="139539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3BBEE1-9A59-43D6-8004-388DE79E7A4C}"/>
              </a:ext>
            </a:extLst>
          </p:cNvPr>
          <p:cNvSpPr>
            <a:spLocks noGrp="1"/>
          </p:cNvSpPr>
          <p:nvPr>
            <p:ph type="sldNum" sz="quarter" idx="10"/>
          </p:nvPr>
        </p:nvSpPr>
        <p:spPr/>
        <p:txBody>
          <a:bodyPr/>
          <a:lstStyle/>
          <a:p>
            <a:fld id="{FA5F5EDD-AF68-40DF-9A14-D3D814F46ABC}" type="slidenum">
              <a:rPr lang="en-US" smtClean="0"/>
              <a:t>14</a:t>
            </a:fld>
            <a:endParaRPr lang="en-US"/>
          </a:p>
        </p:txBody>
      </p:sp>
      <p:sp>
        <p:nvSpPr>
          <p:cNvPr id="8" name="Title 1">
            <a:extLst>
              <a:ext uri="{FF2B5EF4-FFF2-40B4-BE49-F238E27FC236}">
                <a16:creationId xmlns:a16="http://schemas.microsoft.com/office/drawing/2014/main" id="{C910441E-7813-A635-176C-F0B3AE96A942}"/>
              </a:ext>
            </a:extLst>
          </p:cNvPr>
          <p:cNvSpPr>
            <a:spLocks noGrp="1"/>
          </p:cNvSpPr>
          <p:nvPr>
            <p:ph type="title"/>
          </p:nvPr>
        </p:nvSpPr>
        <p:spPr>
          <a:xfrm>
            <a:off x="622292" y="950174"/>
            <a:ext cx="10084973" cy="757441"/>
          </a:xfrm>
        </p:spPr>
        <p:txBody>
          <a:bodyPr>
            <a:normAutofit/>
          </a:bodyPr>
          <a:lstStyle/>
          <a:p>
            <a:pPr lvl="0"/>
            <a:r>
              <a:rPr lang="en-US" sz="3600" b="1" spc="0" dirty="0">
                <a:latin typeface="Helvetica" pitchFamily="2" charset="0"/>
              </a:rPr>
              <a:t>Downtown Crime Statistics</a:t>
            </a:r>
          </a:p>
        </p:txBody>
      </p:sp>
      <p:sp>
        <p:nvSpPr>
          <p:cNvPr id="11" name="Slide Number Placeholder 7">
            <a:extLst>
              <a:ext uri="{FF2B5EF4-FFF2-40B4-BE49-F238E27FC236}">
                <a16:creationId xmlns:a16="http://schemas.microsoft.com/office/drawing/2014/main" id="{F9A90046-2D01-12F4-1E1F-3782D025E28F}"/>
              </a:ext>
            </a:extLst>
          </p:cNvPr>
          <p:cNvSpPr txBox="1">
            <a:spLocks/>
          </p:cNvSpPr>
          <p:nvPr/>
        </p:nvSpPr>
        <p:spPr>
          <a:xfrm>
            <a:off x="11059333" y="6298269"/>
            <a:ext cx="838198" cy="338554"/>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800"/>
              </a:spcBef>
              <a:buClr>
                <a:schemeClr val="accent1"/>
              </a:buClr>
              <a:buFont typeface="Wingdings" panose="05000000000000000000" pitchFamily="2" charset="2"/>
              <a:buChar char="§"/>
              <a:defRPr sz="2800" kern="1200">
                <a:solidFill>
                  <a:srgbClr val="002060"/>
                </a:solidFill>
                <a:latin typeface="+mn-lt"/>
                <a:ea typeface="+mn-ea"/>
                <a:cs typeface="+mn-cs"/>
              </a:defRPr>
            </a:lvl1pPr>
            <a:lvl2pPr marL="460375" indent="-233363" algn="l" defTabSz="914354" rtl="0" eaLnBrk="1" latinLnBrk="0" hangingPunct="1">
              <a:lnSpc>
                <a:spcPct val="90000"/>
              </a:lnSpc>
              <a:spcBef>
                <a:spcPts val="500"/>
              </a:spcBef>
              <a:buClr>
                <a:schemeClr val="accent1"/>
              </a:buClr>
              <a:buFont typeface="Franklin Gothic Book" panose="020B0503020102020204" pitchFamily="34" charset="0"/>
              <a:buChar char="–"/>
              <a:defRPr sz="2400" kern="1200">
                <a:solidFill>
                  <a:srgbClr val="002060"/>
                </a:solidFill>
                <a:latin typeface="+mn-lt"/>
                <a:ea typeface="+mn-ea"/>
                <a:cs typeface="+mn-cs"/>
              </a:defRPr>
            </a:lvl2pPr>
            <a:lvl3pPr marL="687388" indent="-227013" algn="l" defTabSz="914354" rtl="0" eaLnBrk="1" latinLnBrk="0" hangingPunct="1">
              <a:lnSpc>
                <a:spcPct val="90000"/>
              </a:lnSpc>
              <a:spcBef>
                <a:spcPts val="500"/>
              </a:spcBef>
              <a:buFont typeface="Franklin Gothic Book" panose="020B0503020102020204" pitchFamily="34" charset="0"/>
              <a:buChar char="–"/>
              <a:defRPr sz="2000" kern="1200">
                <a:solidFill>
                  <a:srgbClr val="002060"/>
                </a:solidFill>
                <a:latin typeface="+mn-lt"/>
                <a:ea typeface="+mn-ea"/>
                <a:cs typeface="+mn-cs"/>
              </a:defRPr>
            </a:lvl3pPr>
            <a:lvl4pPr marL="1600120"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4pPr>
            <a:lvl5pPr marL="2057298"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FA5F5EDD-AF68-40DF-9A14-D3D814F46ABC}" type="slidenum">
              <a:rPr lang="en-US" sz="1600" b="1" smtClean="0">
                <a:solidFill>
                  <a:schemeClr val="bg1"/>
                </a:solidFill>
                <a:latin typeface="Helvetica" pitchFamily="2" charset="0"/>
              </a:rPr>
              <a:pPr marL="0" indent="0" algn="ctr">
                <a:buNone/>
              </a:pPr>
              <a:t>14</a:t>
            </a:fld>
            <a:endParaRPr lang="en-US" sz="1600" b="1" dirty="0">
              <a:solidFill>
                <a:schemeClr val="bg1"/>
              </a:solidFill>
              <a:latin typeface="Helvetica" pitchFamily="2" charset="0"/>
            </a:endParaRPr>
          </a:p>
        </p:txBody>
      </p:sp>
      <p:sp>
        <p:nvSpPr>
          <p:cNvPr id="7" name="TextBox 6">
            <a:extLst>
              <a:ext uri="{FF2B5EF4-FFF2-40B4-BE49-F238E27FC236}">
                <a16:creationId xmlns:a16="http://schemas.microsoft.com/office/drawing/2014/main" id="{AD0E4149-1FC2-193B-0A52-41AD00BCED85}"/>
              </a:ext>
            </a:extLst>
          </p:cNvPr>
          <p:cNvSpPr txBox="1"/>
          <p:nvPr/>
        </p:nvSpPr>
        <p:spPr>
          <a:xfrm>
            <a:off x="0" y="5692382"/>
            <a:ext cx="11941043" cy="215444"/>
          </a:xfrm>
          <a:prstGeom prst="rect">
            <a:avLst/>
          </a:prstGeom>
          <a:noFill/>
        </p:spPr>
        <p:txBody>
          <a:bodyPr wrap="square" lIns="91440" tIns="45720" rIns="91440" bIns="45720" rtlCol="0" anchor="t">
            <a:spAutoFit/>
          </a:bodyPr>
          <a:lstStyle/>
          <a:p>
            <a:r>
              <a:rPr lang="en-US" sz="800" b="1" dirty="0"/>
              <a:t>Analyst Note: </a:t>
            </a:r>
            <a:r>
              <a:rPr lang="en-US" sz="800" dirty="0"/>
              <a:t>Data is sourced from the </a:t>
            </a:r>
            <a:r>
              <a:rPr lang="en-US" sz="800" i="1" dirty="0"/>
              <a:t>Open Data Hub</a:t>
            </a:r>
            <a:r>
              <a:rPr lang="en-US" sz="800" dirty="0"/>
              <a:t>, which mimics the Open Data Portal. Data is pulled based on street address but presented on the slide according to establishment name.  </a:t>
            </a:r>
            <a:endParaRPr lang="en-US" sz="800" dirty="0">
              <a:cs typeface="Calibri"/>
            </a:endParaRPr>
          </a:p>
        </p:txBody>
      </p:sp>
      <p:graphicFrame>
        <p:nvGraphicFramePr>
          <p:cNvPr id="9" name="Table 8">
            <a:extLst>
              <a:ext uri="{FF2B5EF4-FFF2-40B4-BE49-F238E27FC236}">
                <a16:creationId xmlns:a16="http://schemas.microsoft.com/office/drawing/2014/main" id="{9DB757E4-F42C-33D0-A8EF-0DBE229070C3}"/>
              </a:ext>
            </a:extLst>
          </p:cNvPr>
          <p:cNvGraphicFramePr>
            <a:graphicFrameLocks noGrp="1"/>
          </p:cNvGraphicFramePr>
          <p:nvPr>
            <p:extLst>
              <p:ext uri="{D42A27DB-BD31-4B8C-83A1-F6EECF244321}">
                <p14:modId xmlns:p14="http://schemas.microsoft.com/office/powerpoint/2010/main" val="1318832319"/>
              </p:ext>
            </p:extLst>
          </p:nvPr>
        </p:nvGraphicFramePr>
        <p:xfrm>
          <a:off x="712018" y="1614542"/>
          <a:ext cx="2858496" cy="1043940"/>
        </p:xfrm>
        <a:graphic>
          <a:graphicData uri="http://schemas.openxmlformats.org/drawingml/2006/table">
            <a:tbl>
              <a:tblPr firstRow="1" lastRow="1" bandRow="1">
                <a:tableStyleId>{5C22544A-7EE6-4342-B048-85BDC9FD1C3A}</a:tableStyleId>
              </a:tblPr>
              <a:tblGrid>
                <a:gridCol w="2175320">
                  <a:extLst>
                    <a:ext uri="{9D8B030D-6E8A-4147-A177-3AD203B41FA5}">
                      <a16:colId xmlns:a16="http://schemas.microsoft.com/office/drawing/2014/main" val="3379167469"/>
                    </a:ext>
                  </a:extLst>
                </a:gridCol>
                <a:gridCol w="683176">
                  <a:extLst>
                    <a:ext uri="{9D8B030D-6E8A-4147-A177-3AD203B41FA5}">
                      <a16:colId xmlns:a16="http://schemas.microsoft.com/office/drawing/2014/main" val="1607765508"/>
                    </a:ext>
                  </a:extLst>
                </a:gridCol>
              </a:tblGrid>
              <a:tr h="226498">
                <a:tc>
                  <a:txBody>
                    <a:bodyPr/>
                    <a:lstStyle/>
                    <a:p>
                      <a:pPr algn="ctr"/>
                      <a:r>
                        <a:rPr lang="en-US" sz="1200" cap="all" baseline="0" dirty="0"/>
                        <a:t>Tellers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cap="all" baseline="0" dirty="0"/>
                        <a:t>Count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3892001"/>
                  </a:ext>
                </a:extLst>
              </a:tr>
              <a:tr h="158863">
                <a:tc>
                  <a:txBody>
                    <a:bodyPr/>
                    <a:lstStyle/>
                    <a:p>
                      <a:pPr algn="ctr" fontAlgn="b"/>
                      <a:r>
                        <a:rPr lang="en-US" sz="1200" b="0" i="0" u="none" strike="noStrike" dirty="0">
                          <a:solidFill>
                            <a:srgbClr val="000000"/>
                          </a:solidFill>
                          <a:effectLst/>
                          <a:latin typeface="Calibri" panose="020F0502020204030204" pitchFamily="34" charset="0"/>
                        </a:rPr>
                        <a:t>13B Simple Assault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8175352"/>
                  </a:ext>
                </a:extLst>
              </a:tr>
              <a:tr h="158863">
                <a:tc>
                  <a:txBody>
                    <a:bodyPr/>
                    <a:lstStyle/>
                    <a:p>
                      <a:pPr algn="ctr" fontAlgn="b"/>
                      <a:r>
                        <a:rPr lang="en-US" sz="1200" b="0" i="0" u="none" strike="noStrike" dirty="0">
                          <a:solidFill>
                            <a:srgbClr val="000000"/>
                          </a:solidFill>
                          <a:effectLst/>
                          <a:latin typeface="Calibri" panose="020F0502020204030204" pitchFamily="34" charset="0"/>
                        </a:rPr>
                        <a:t>35A Drug / Narcotic Violations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962217"/>
                  </a:ext>
                </a:extLst>
              </a:tr>
              <a:tr h="158863">
                <a:tc>
                  <a:txBody>
                    <a:bodyPr/>
                    <a:lstStyle/>
                    <a:p>
                      <a:pPr algn="ctr" fontAlgn="b"/>
                      <a:r>
                        <a:rPr lang="en-US" sz="1200" b="0" i="0" u="none" strike="noStrike" dirty="0">
                          <a:solidFill>
                            <a:srgbClr val="000000"/>
                          </a:solidFill>
                          <a:effectLst/>
                          <a:latin typeface="Calibri" panose="020F0502020204030204" pitchFamily="34" charset="0"/>
                        </a:rPr>
                        <a:t>240 Motor Vehicle Theft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089152"/>
                  </a:ext>
                </a:extLst>
              </a:tr>
              <a:tr h="15886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cap="all" baseline="0" dirty="0"/>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26387"/>
                  </a:ext>
                </a:extLst>
              </a:tr>
            </a:tbl>
          </a:graphicData>
        </a:graphic>
      </p:graphicFrame>
      <p:graphicFrame>
        <p:nvGraphicFramePr>
          <p:cNvPr id="10" name="Table 9">
            <a:extLst>
              <a:ext uri="{FF2B5EF4-FFF2-40B4-BE49-F238E27FC236}">
                <a16:creationId xmlns:a16="http://schemas.microsoft.com/office/drawing/2014/main" id="{789C36E4-890D-EAF1-46FA-493B188623BF}"/>
              </a:ext>
            </a:extLst>
          </p:cNvPr>
          <p:cNvGraphicFramePr>
            <a:graphicFrameLocks noGrp="1"/>
          </p:cNvGraphicFramePr>
          <p:nvPr>
            <p:extLst>
              <p:ext uri="{D42A27DB-BD31-4B8C-83A1-F6EECF244321}">
                <p14:modId xmlns:p14="http://schemas.microsoft.com/office/powerpoint/2010/main" val="2240189364"/>
              </p:ext>
            </p:extLst>
          </p:nvPr>
        </p:nvGraphicFramePr>
        <p:xfrm>
          <a:off x="3829075" y="1614542"/>
          <a:ext cx="2920068" cy="1060772"/>
        </p:xfrm>
        <a:graphic>
          <a:graphicData uri="http://schemas.openxmlformats.org/drawingml/2006/table">
            <a:tbl>
              <a:tblPr firstRow="1" lastRow="1" bandRow="1">
                <a:tableStyleId>{5C22544A-7EE6-4342-B048-85BDC9FD1C3A}</a:tableStyleId>
              </a:tblPr>
              <a:tblGrid>
                <a:gridCol w="2228381">
                  <a:extLst>
                    <a:ext uri="{9D8B030D-6E8A-4147-A177-3AD203B41FA5}">
                      <a16:colId xmlns:a16="http://schemas.microsoft.com/office/drawing/2014/main" val="3379167469"/>
                    </a:ext>
                  </a:extLst>
                </a:gridCol>
                <a:gridCol w="691687">
                  <a:extLst>
                    <a:ext uri="{9D8B030D-6E8A-4147-A177-3AD203B41FA5}">
                      <a16:colId xmlns:a16="http://schemas.microsoft.com/office/drawing/2014/main" val="1607765508"/>
                    </a:ext>
                  </a:extLst>
                </a:gridCol>
              </a:tblGrid>
              <a:tr h="257489">
                <a:tc>
                  <a:txBody>
                    <a:bodyPr/>
                    <a:lstStyle/>
                    <a:p>
                      <a:pPr algn="ctr"/>
                      <a:r>
                        <a:rPr lang="en-US" sz="1200" cap="all" baseline="0" dirty="0"/>
                        <a:t>Space </a:t>
                      </a:r>
                      <a:r>
                        <a:rPr lang="en-US" sz="1200" cap="all" baseline="0" dirty="0" err="1"/>
                        <a:t>siete</a:t>
                      </a:r>
                      <a:endParaRPr lang="en-US" sz="1200" cap="all"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cap="all" baseline="0" dirty="0"/>
                        <a:t>Count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3892001"/>
                  </a:ext>
                </a:extLst>
              </a:tr>
              <a:tr h="196613">
                <a:tc>
                  <a:txBody>
                    <a:bodyPr/>
                    <a:lstStyle/>
                    <a:p>
                      <a:pPr algn="ctr" fontAlgn="b"/>
                      <a:r>
                        <a:rPr lang="en-US" sz="1200" b="0" i="0" u="none" strike="noStrike" dirty="0">
                          <a:solidFill>
                            <a:srgbClr val="000000"/>
                          </a:solidFill>
                          <a:effectLst/>
                          <a:latin typeface="Calibri" panose="020F0502020204030204" pitchFamily="34" charset="0"/>
                        </a:rPr>
                        <a:t>13B Simple Assault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8175352"/>
                  </a:ext>
                </a:extLst>
              </a:tr>
              <a:tr h="196613">
                <a:tc>
                  <a:txBody>
                    <a:bodyPr/>
                    <a:lstStyle/>
                    <a:p>
                      <a:pPr algn="ctr" fontAlgn="b"/>
                      <a:r>
                        <a:rPr lang="en-US" sz="1200" b="0" i="0" u="none" strike="noStrike" dirty="0">
                          <a:solidFill>
                            <a:srgbClr val="000000"/>
                          </a:solidFill>
                          <a:effectLst/>
                          <a:latin typeface="Calibri" panose="020F0502020204030204" pitchFamily="34" charset="0"/>
                        </a:rPr>
                        <a:t>35A Drug / Narcotic Violations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962217"/>
                  </a:ext>
                </a:extLst>
              </a:tr>
              <a:tr h="196613">
                <a:tc>
                  <a:txBody>
                    <a:bodyPr/>
                    <a:lstStyle/>
                    <a:p>
                      <a:pPr algn="ctr" fontAlgn="b"/>
                      <a:r>
                        <a:rPr lang="en-US" sz="1200" b="0" i="0" u="none" strike="noStrike" dirty="0">
                          <a:solidFill>
                            <a:srgbClr val="000000"/>
                          </a:solidFill>
                          <a:effectLst/>
                          <a:latin typeface="Calibri" panose="020F0502020204030204" pitchFamily="34" charset="0"/>
                        </a:rPr>
                        <a:t>23H Theft: All Other Larceny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089152"/>
                  </a:ext>
                </a:extLst>
              </a:tr>
              <a:tr h="19661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cap="all" baseline="0" dirty="0"/>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panose="020F0502020204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26387"/>
                  </a:ext>
                </a:extLst>
              </a:tr>
            </a:tbl>
          </a:graphicData>
        </a:graphic>
      </p:graphicFrame>
      <p:graphicFrame>
        <p:nvGraphicFramePr>
          <p:cNvPr id="12" name="Table 11">
            <a:extLst>
              <a:ext uri="{FF2B5EF4-FFF2-40B4-BE49-F238E27FC236}">
                <a16:creationId xmlns:a16="http://schemas.microsoft.com/office/drawing/2014/main" id="{B29C3C88-C201-1782-257D-96D76883A015}"/>
              </a:ext>
            </a:extLst>
          </p:cNvPr>
          <p:cNvGraphicFramePr>
            <a:graphicFrameLocks noGrp="1"/>
          </p:cNvGraphicFramePr>
          <p:nvPr>
            <p:extLst>
              <p:ext uri="{D42A27DB-BD31-4B8C-83A1-F6EECF244321}">
                <p14:modId xmlns:p14="http://schemas.microsoft.com/office/powerpoint/2010/main" val="232801033"/>
              </p:ext>
            </p:extLst>
          </p:nvPr>
        </p:nvGraphicFramePr>
        <p:xfrm>
          <a:off x="7007705" y="1614543"/>
          <a:ext cx="4562004" cy="1048396"/>
        </p:xfrm>
        <a:graphic>
          <a:graphicData uri="http://schemas.openxmlformats.org/drawingml/2006/table">
            <a:tbl>
              <a:tblPr firstRow="1" lastRow="1" bandRow="1">
                <a:tableStyleId>{5C22544A-7EE6-4342-B048-85BDC9FD1C3A}</a:tableStyleId>
              </a:tblPr>
              <a:tblGrid>
                <a:gridCol w="3748072">
                  <a:extLst>
                    <a:ext uri="{9D8B030D-6E8A-4147-A177-3AD203B41FA5}">
                      <a16:colId xmlns:a16="http://schemas.microsoft.com/office/drawing/2014/main" val="3379167469"/>
                    </a:ext>
                  </a:extLst>
                </a:gridCol>
                <a:gridCol w="813932">
                  <a:extLst>
                    <a:ext uri="{9D8B030D-6E8A-4147-A177-3AD203B41FA5}">
                      <a16:colId xmlns:a16="http://schemas.microsoft.com/office/drawing/2014/main" val="1607765508"/>
                    </a:ext>
                  </a:extLst>
                </a:gridCol>
              </a:tblGrid>
              <a:tr h="269862">
                <a:tc>
                  <a:txBody>
                    <a:bodyPr/>
                    <a:lstStyle/>
                    <a:p>
                      <a:pPr algn="ctr"/>
                      <a:r>
                        <a:rPr lang="en-US" sz="1200" cap="all" baseline="0" dirty="0"/>
                        <a:t>The cut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cap="all" baseline="0" dirty="0"/>
                        <a:t>Count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3892001"/>
                  </a:ext>
                </a:extLst>
              </a:tr>
              <a:tr h="193519">
                <a:tc>
                  <a:txBody>
                    <a:bodyPr/>
                    <a:lstStyle/>
                    <a:p>
                      <a:pPr algn="ctr" fontAlgn="b"/>
                      <a:r>
                        <a:rPr lang="en-US" sz="1200" b="0" i="0" u="none" strike="noStrike" dirty="0">
                          <a:solidFill>
                            <a:srgbClr val="000000"/>
                          </a:solidFill>
                          <a:effectLst/>
                          <a:latin typeface="Calibri" panose="020F0502020204030204" pitchFamily="34" charset="0"/>
                        </a:rPr>
                        <a:t>13B Simple Assault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8175352"/>
                  </a:ext>
                </a:extLst>
              </a:tr>
              <a:tr h="193519">
                <a:tc>
                  <a:txBody>
                    <a:bodyPr/>
                    <a:lstStyle/>
                    <a:p>
                      <a:pPr algn="ctr" fontAlgn="b"/>
                      <a:r>
                        <a:rPr lang="en-US" sz="1200" b="0" i="0" u="none" strike="noStrike" dirty="0">
                          <a:solidFill>
                            <a:srgbClr val="000000"/>
                          </a:solidFill>
                          <a:effectLst/>
                          <a:latin typeface="Calibri" panose="020F0502020204030204" pitchFamily="34" charset="0"/>
                        </a:rPr>
                        <a:t>290 Destruction / Damage / Vandalism of Property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962217"/>
                  </a:ext>
                </a:extLst>
              </a:tr>
              <a:tr h="193519">
                <a:tc>
                  <a:txBody>
                    <a:bodyPr/>
                    <a:lstStyle/>
                    <a:p>
                      <a:pPr algn="ctr" fontAlgn="b"/>
                      <a:r>
                        <a:rPr lang="en-US" sz="1200" b="0" i="0" u="none" strike="noStrike" dirty="0">
                          <a:solidFill>
                            <a:srgbClr val="000000"/>
                          </a:solidFill>
                          <a:effectLst/>
                          <a:latin typeface="Calibri" panose="020F0502020204030204" pitchFamily="34" charset="0"/>
                        </a:rPr>
                        <a:t>23H Theft: All Other Larceny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089152"/>
                  </a:ext>
                </a:extLst>
              </a:tr>
              <a:tr h="19351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cap="all" baseline="0" dirty="0"/>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chemeClr val="bg1"/>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26387"/>
                  </a:ext>
                </a:extLst>
              </a:tr>
            </a:tbl>
          </a:graphicData>
        </a:graphic>
      </p:graphicFrame>
      <p:grpSp>
        <p:nvGrpSpPr>
          <p:cNvPr id="13" name="Group 12">
            <a:extLst>
              <a:ext uri="{FF2B5EF4-FFF2-40B4-BE49-F238E27FC236}">
                <a16:creationId xmlns:a16="http://schemas.microsoft.com/office/drawing/2014/main" id="{BDDD87D3-51AE-35BC-5246-6949AAF81082}"/>
              </a:ext>
            </a:extLst>
          </p:cNvPr>
          <p:cNvGrpSpPr/>
          <p:nvPr/>
        </p:nvGrpSpPr>
        <p:grpSpPr>
          <a:xfrm>
            <a:off x="712018" y="2740527"/>
            <a:ext cx="10857691" cy="1577942"/>
            <a:chOff x="433342" y="2792018"/>
            <a:chExt cx="11325312" cy="2743200"/>
          </a:xfrm>
        </p:grpSpPr>
        <p:graphicFrame>
          <p:nvGraphicFramePr>
            <p:cNvPr id="14" name="Chart 13">
              <a:extLst>
                <a:ext uri="{FF2B5EF4-FFF2-40B4-BE49-F238E27FC236}">
                  <a16:creationId xmlns:a16="http://schemas.microsoft.com/office/drawing/2014/main" id="{584BD7E2-63B4-5A03-BB86-88F7249D5C02}"/>
                </a:ext>
              </a:extLst>
            </p:cNvPr>
            <p:cNvGraphicFramePr>
              <a:graphicFrameLocks/>
            </p:cNvGraphicFramePr>
            <p:nvPr>
              <p:extLst>
                <p:ext uri="{D42A27DB-BD31-4B8C-83A1-F6EECF244321}">
                  <p14:modId xmlns:p14="http://schemas.microsoft.com/office/powerpoint/2010/main" val="728032897"/>
                </p:ext>
              </p:extLst>
            </p:nvPr>
          </p:nvGraphicFramePr>
          <p:xfrm>
            <a:off x="433342" y="2792018"/>
            <a:ext cx="11325312"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Rounded Corners 14">
              <a:extLst>
                <a:ext uri="{FF2B5EF4-FFF2-40B4-BE49-F238E27FC236}">
                  <a16:creationId xmlns:a16="http://schemas.microsoft.com/office/drawing/2014/main" id="{1E854218-1A3D-887A-3CB8-7B5157F788C6}"/>
                </a:ext>
              </a:extLst>
            </p:cNvPr>
            <p:cNvSpPr/>
            <p:nvPr/>
          </p:nvSpPr>
          <p:spPr>
            <a:xfrm>
              <a:off x="1734476" y="3804367"/>
              <a:ext cx="2270909" cy="1710085"/>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14110089-DA06-22E6-FDD8-07DCFD1D46E0}"/>
              </a:ext>
            </a:extLst>
          </p:cNvPr>
          <p:cNvSpPr txBox="1"/>
          <p:nvPr/>
        </p:nvSpPr>
        <p:spPr>
          <a:xfrm>
            <a:off x="712018" y="4382096"/>
            <a:ext cx="10857691" cy="1277273"/>
          </a:xfrm>
          <a:prstGeom prst="rect">
            <a:avLst/>
          </a:prstGeom>
          <a:noFill/>
          <a:ln>
            <a:solidFill>
              <a:schemeClr val="tx1"/>
            </a:solidFill>
          </a:ln>
        </p:spPr>
        <p:txBody>
          <a:bodyPr wrap="square" lIns="91440" tIns="45720" rIns="91440" bIns="45720" rtlCol="0" anchor="ctr">
            <a:spAutoFit/>
          </a:bodyPr>
          <a:lstStyle/>
          <a:p>
            <a:pPr algn="ctr"/>
            <a:r>
              <a:rPr lang="en-US" sz="1100" b="1" dirty="0">
                <a:cs typeface="Calibri"/>
              </a:rPr>
              <a:t>Three after hour establishments in George sector: Tellers – Space </a:t>
            </a:r>
            <a:r>
              <a:rPr lang="en-US" sz="1100" b="1" dirty="0" err="1">
                <a:cs typeface="Calibri"/>
              </a:rPr>
              <a:t>Siete</a:t>
            </a:r>
            <a:r>
              <a:rPr lang="en-US" sz="1100" b="1" dirty="0">
                <a:cs typeface="Calibri"/>
              </a:rPr>
              <a:t> – and The Cut</a:t>
            </a:r>
          </a:p>
          <a:p>
            <a:pPr algn="ctr"/>
            <a:endParaRPr lang="en-US" sz="1100" b="1" dirty="0">
              <a:cs typeface="Calibri"/>
            </a:endParaRPr>
          </a:p>
          <a:p>
            <a:pPr algn="ctr"/>
            <a:r>
              <a:rPr lang="en-US" sz="1100" b="1" dirty="0">
                <a:cs typeface="Calibri"/>
              </a:rPr>
              <a:t>Data indicates that simple assaults are common across all three establishments; drug / narcotic and other destruction and/or theft related activity appears to occur as well.</a:t>
            </a:r>
          </a:p>
          <a:p>
            <a:pPr algn="ctr"/>
            <a:endParaRPr lang="en-US" sz="1100" b="1" dirty="0">
              <a:cs typeface="Calibri"/>
            </a:endParaRPr>
          </a:p>
          <a:p>
            <a:pPr algn="ctr"/>
            <a:r>
              <a:rPr lang="en-US" sz="1100" b="1" dirty="0">
                <a:cs typeface="Calibri"/>
              </a:rPr>
              <a:t>A majority of activity at these establishments take place during hours 0200-0600 – which align with the operating hours of an after-hour establishment. Typically (though not always), these types of establishments open around or at 2am which may explain the absence of activity in the hours leading up to “bar close” – as is typically observed with a regularly-operating bar establishment.</a:t>
            </a:r>
          </a:p>
        </p:txBody>
      </p:sp>
    </p:spTree>
    <p:extLst>
      <p:ext uri="{BB962C8B-B14F-4D97-AF65-F5344CB8AC3E}">
        <p14:creationId xmlns:p14="http://schemas.microsoft.com/office/powerpoint/2010/main" val="206033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3BBEE1-9A59-43D6-8004-388DE79E7A4C}"/>
              </a:ext>
            </a:extLst>
          </p:cNvPr>
          <p:cNvSpPr>
            <a:spLocks noGrp="1"/>
          </p:cNvSpPr>
          <p:nvPr>
            <p:ph type="sldNum" sz="quarter" idx="10"/>
          </p:nvPr>
        </p:nvSpPr>
        <p:spPr/>
        <p:txBody>
          <a:bodyPr/>
          <a:lstStyle/>
          <a:p>
            <a:fld id="{FA5F5EDD-AF68-40DF-9A14-D3D814F46ABC}" type="slidenum">
              <a:rPr lang="en-US" smtClean="0"/>
              <a:t>15</a:t>
            </a:fld>
            <a:endParaRPr lang="en-US"/>
          </a:p>
        </p:txBody>
      </p:sp>
      <p:sp>
        <p:nvSpPr>
          <p:cNvPr id="8" name="Title 1">
            <a:extLst>
              <a:ext uri="{FF2B5EF4-FFF2-40B4-BE49-F238E27FC236}">
                <a16:creationId xmlns:a16="http://schemas.microsoft.com/office/drawing/2014/main" id="{C910441E-7813-A635-176C-F0B3AE96A942}"/>
              </a:ext>
            </a:extLst>
          </p:cNvPr>
          <p:cNvSpPr>
            <a:spLocks noGrp="1"/>
          </p:cNvSpPr>
          <p:nvPr>
            <p:ph type="title"/>
          </p:nvPr>
        </p:nvSpPr>
        <p:spPr>
          <a:xfrm>
            <a:off x="622292" y="950174"/>
            <a:ext cx="10084973" cy="757441"/>
          </a:xfrm>
        </p:spPr>
        <p:txBody>
          <a:bodyPr>
            <a:normAutofit/>
          </a:bodyPr>
          <a:lstStyle/>
          <a:p>
            <a:pPr lvl="0"/>
            <a:r>
              <a:rPr lang="en-US" sz="3600" b="1" spc="0" dirty="0">
                <a:latin typeface="Helvetica" pitchFamily="2" charset="0"/>
              </a:rPr>
              <a:t>Stay Connected with APD</a:t>
            </a:r>
          </a:p>
        </p:txBody>
      </p:sp>
      <p:sp>
        <p:nvSpPr>
          <p:cNvPr id="11" name="Slide Number Placeholder 7">
            <a:extLst>
              <a:ext uri="{FF2B5EF4-FFF2-40B4-BE49-F238E27FC236}">
                <a16:creationId xmlns:a16="http://schemas.microsoft.com/office/drawing/2014/main" id="{F9A90046-2D01-12F4-1E1F-3782D025E28F}"/>
              </a:ext>
            </a:extLst>
          </p:cNvPr>
          <p:cNvSpPr txBox="1">
            <a:spLocks/>
          </p:cNvSpPr>
          <p:nvPr/>
        </p:nvSpPr>
        <p:spPr>
          <a:xfrm>
            <a:off x="11059333" y="6298269"/>
            <a:ext cx="838198" cy="338554"/>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800"/>
              </a:spcBef>
              <a:buClr>
                <a:schemeClr val="accent1"/>
              </a:buClr>
              <a:buFont typeface="Wingdings" panose="05000000000000000000" pitchFamily="2" charset="2"/>
              <a:buChar char="§"/>
              <a:defRPr sz="2800" kern="1200">
                <a:solidFill>
                  <a:srgbClr val="002060"/>
                </a:solidFill>
                <a:latin typeface="+mn-lt"/>
                <a:ea typeface="+mn-ea"/>
                <a:cs typeface="+mn-cs"/>
              </a:defRPr>
            </a:lvl1pPr>
            <a:lvl2pPr marL="460375" indent="-233363" algn="l" defTabSz="914354" rtl="0" eaLnBrk="1" latinLnBrk="0" hangingPunct="1">
              <a:lnSpc>
                <a:spcPct val="90000"/>
              </a:lnSpc>
              <a:spcBef>
                <a:spcPts val="500"/>
              </a:spcBef>
              <a:buClr>
                <a:schemeClr val="accent1"/>
              </a:buClr>
              <a:buFont typeface="Franklin Gothic Book" panose="020B0503020102020204" pitchFamily="34" charset="0"/>
              <a:buChar char="–"/>
              <a:defRPr sz="2400" kern="1200">
                <a:solidFill>
                  <a:srgbClr val="002060"/>
                </a:solidFill>
                <a:latin typeface="+mn-lt"/>
                <a:ea typeface="+mn-ea"/>
                <a:cs typeface="+mn-cs"/>
              </a:defRPr>
            </a:lvl2pPr>
            <a:lvl3pPr marL="687388" indent="-227013" algn="l" defTabSz="914354" rtl="0" eaLnBrk="1" latinLnBrk="0" hangingPunct="1">
              <a:lnSpc>
                <a:spcPct val="90000"/>
              </a:lnSpc>
              <a:spcBef>
                <a:spcPts val="500"/>
              </a:spcBef>
              <a:buFont typeface="Franklin Gothic Book" panose="020B0503020102020204" pitchFamily="34" charset="0"/>
              <a:buChar char="–"/>
              <a:defRPr sz="2000" kern="1200">
                <a:solidFill>
                  <a:srgbClr val="002060"/>
                </a:solidFill>
                <a:latin typeface="+mn-lt"/>
                <a:ea typeface="+mn-ea"/>
                <a:cs typeface="+mn-cs"/>
              </a:defRPr>
            </a:lvl3pPr>
            <a:lvl4pPr marL="1600120"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4pPr>
            <a:lvl5pPr marL="2057298"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FA5F5EDD-AF68-40DF-9A14-D3D814F46ABC}" type="slidenum">
              <a:rPr lang="en-US" sz="1600" b="1" smtClean="0">
                <a:solidFill>
                  <a:schemeClr val="bg1"/>
                </a:solidFill>
                <a:latin typeface="Helvetica" pitchFamily="2" charset="0"/>
              </a:rPr>
              <a:pPr marL="0" indent="0" algn="ctr">
                <a:buNone/>
              </a:pPr>
              <a:t>15</a:t>
            </a:fld>
            <a:endParaRPr lang="en-US" sz="1600" b="1" dirty="0">
              <a:solidFill>
                <a:schemeClr val="bg1"/>
              </a:solidFill>
              <a:latin typeface="Helvetica" pitchFamily="2" charset="0"/>
            </a:endParaRPr>
          </a:p>
        </p:txBody>
      </p:sp>
      <p:sp>
        <p:nvSpPr>
          <p:cNvPr id="6" name="Content Placeholder 5">
            <a:extLst>
              <a:ext uri="{FF2B5EF4-FFF2-40B4-BE49-F238E27FC236}">
                <a16:creationId xmlns:a16="http://schemas.microsoft.com/office/drawing/2014/main" id="{114007D2-157C-43F2-9E67-088087C38325}"/>
              </a:ext>
            </a:extLst>
          </p:cNvPr>
          <p:cNvSpPr>
            <a:spLocks noGrp="1"/>
          </p:cNvSpPr>
          <p:nvPr>
            <p:ph sz="quarter" idx="11"/>
          </p:nvPr>
        </p:nvSpPr>
        <p:spPr>
          <a:xfrm>
            <a:off x="622292" y="1565802"/>
            <a:ext cx="6263963" cy="758759"/>
          </a:xfrm>
        </p:spPr>
        <p:txBody>
          <a:bodyPr vert="horz" lIns="91440" tIns="45720" rIns="91440" bIns="45720" rtlCol="0" anchor="t">
            <a:normAutofit/>
          </a:bodyPr>
          <a:lstStyle/>
          <a:p>
            <a:pPr marL="0" indent="0">
              <a:buNone/>
            </a:pPr>
            <a:r>
              <a:rPr lang="en-US" sz="1400" b="1" dirty="0">
                <a:latin typeface="Helvetica"/>
                <a:cs typeface="Helvetica"/>
              </a:rPr>
              <a:t>Please follow us on Social Media! Here, you'll find information about community events, department initiatives, neighborhood crime statistics, and so much more! </a:t>
            </a:r>
          </a:p>
        </p:txBody>
      </p:sp>
      <p:sp>
        <p:nvSpPr>
          <p:cNvPr id="4" name="TextBox 3">
            <a:extLst>
              <a:ext uri="{FF2B5EF4-FFF2-40B4-BE49-F238E27FC236}">
                <a16:creationId xmlns:a16="http://schemas.microsoft.com/office/drawing/2014/main" id="{F4374357-0577-DB10-90DE-56F2B52118D6}"/>
              </a:ext>
            </a:extLst>
          </p:cNvPr>
          <p:cNvSpPr txBox="1"/>
          <p:nvPr/>
        </p:nvSpPr>
        <p:spPr>
          <a:xfrm>
            <a:off x="622292" y="2746590"/>
            <a:ext cx="4722518" cy="25665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APD Facebook</a:t>
            </a:r>
          </a:p>
          <a:p>
            <a:r>
              <a:rPr lang="en-US" dirty="0">
                <a:ea typeface="+mn-lt"/>
                <a:cs typeface="+mn-lt"/>
                <a:hlinkClick r:id="rId2"/>
              </a:rPr>
              <a:t>www.facebook.com/AustinPolice</a:t>
            </a:r>
            <a:r>
              <a:rPr lang="en-US" dirty="0">
                <a:ea typeface="+mn-lt"/>
                <a:cs typeface="+mn-lt"/>
              </a:rPr>
              <a:t> </a:t>
            </a:r>
            <a:endParaRPr lang="en-US" dirty="0"/>
          </a:p>
          <a:p>
            <a:r>
              <a:rPr lang="en-US" dirty="0">
                <a:ea typeface="+mn-lt"/>
                <a:cs typeface="+mn-lt"/>
                <a:hlinkClick r:id="rId3"/>
              </a:rPr>
              <a:t>www.facebook.com/APDenEspanol</a:t>
            </a:r>
            <a:r>
              <a:rPr lang="en-US" dirty="0">
                <a:ea typeface="+mn-lt"/>
                <a:cs typeface="+mn-lt"/>
              </a:rPr>
              <a:t> </a:t>
            </a:r>
            <a:endParaRPr lang="en-US" dirty="0"/>
          </a:p>
          <a:p>
            <a:endParaRPr lang="en-US" dirty="0"/>
          </a:p>
          <a:p>
            <a:r>
              <a:rPr lang="en-US" b="1" dirty="0"/>
              <a:t>APD Instagram</a:t>
            </a:r>
          </a:p>
          <a:p>
            <a:r>
              <a:rPr lang="en-US" dirty="0">
                <a:hlinkClick r:id="rId4"/>
              </a:rPr>
              <a:t>Austin Police Department (@austin_police)</a:t>
            </a:r>
            <a:endParaRPr lang="en-US" dirty="0"/>
          </a:p>
          <a:p>
            <a:endParaRPr lang="en-US" dirty="0"/>
          </a:p>
          <a:p>
            <a:r>
              <a:rPr lang="en-US" b="1" dirty="0"/>
              <a:t>APD X</a:t>
            </a:r>
          </a:p>
          <a:p>
            <a:r>
              <a:rPr lang="en-US" dirty="0">
                <a:ea typeface="+mn-lt"/>
                <a:cs typeface="+mn-lt"/>
                <a:hlinkClick r:id="rId5"/>
              </a:rPr>
              <a:t>Austin Police Department (@Austin_Police) / X</a:t>
            </a:r>
            <a:endParaRPr lang="en-US" dirty="0"/>
          </a:p>
        </p:txBody>
      </p:sp>
      <p:pic>
        <p:nvPicPr>
          <p:cNvPr id="1026" name="Picture 2">
            <a:extLst>
              <a:ext uri="{FF2B5EF4-FFF2-40B4-BE49-F238E27FC236}">
                <a16:creationId xmlns:a16="http://schemas.microsoft.com/office/drawing/2014/main" id="{73534C00-9445-2269-83E1-71E76EE130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0330" y="1085850"/>
            <a:ext cx="3371533"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07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3BBEE1-9A59-43D6-8004-388DE79E7A4C}"/>
              </a:ext>
            </a:extLst>
          </p:cNvPr>
          <p:cNvSpPr>
            <a:spLocks noGrp="1"/>
          </p:cNvSpPr>
          <p:nvPr>
            <p:ph type="sldNum" sz="quarter" idx="10"/>
          </p:nvPr>
        </p:nvSpPr>
        <p:spPr/>
        <p:txBody>
          <a:bodyPr/>
          <a:lstStyle/>
          <a:p>
            <a:fld id="{FA5F5EDD-AF68-40DF-9A14-D3D814F46ABC}" type="slidenum">
              <a:rPr lang="en-US" dirty="0" smtClean="0"/>
              <a:t>16</a:t>
            </a:fld>
            <a:endParaRPr lang="en-US" dirty="0"/>
          </a:p>
        </p:txBody>
      </p:sp>
      <p:sp>
        <p:nvSpPr>
          <p:cNvPr id="8" name="Title 1">
            <a:extLst>
              <a:ext uri="{FF2B5EF4-FFF2-40B4-BE49-F238E27FC236}">
                <a16:creationId xmlns:a16="http://schemas.microsoft.com/office/drawing/2014/main" id="{C910441E-7813-A635-176C-F0B3AE96A942}"/>
              </a:ext>
            </a:extLst>
          </p:cNvPr>
          <p:cNvSpPr>
            <a:spLocks noGrp="1"/>
          </p:cNvSpPr>
          <p:nvPr>
            <p:ph type="title"/>
          </p:nvPr>
        </p:nvSpPr>
        <p:spPr>
          <a:xfrm>
            <a:off x="622292" y="1175951"/>
            <a:ext cx="10084973" cy="757441"/>
          </a:xfrm>
        </p:spPr>
        <p:txBody>
          <a:bodyPr>
            <a:normAutofit/>
          </a:bodyPr>
          <a:lstStyle/>
          <a:p>
            <a:pPr lvl="0"/>
            <a:r>
              <a:rPr lang="en-US" sz="3600" b="1" spc="0" dirty="0">
                <a:latin typeface="Helvetica" pitchFamily="2" charset="0"/>
              </a:rPr>
              <a:t>Ride with an Officer</a:t>
            </a:r>
          </a:p>
        </p:txBody>
      </p:sp>
      <p:sp>
        <p:nvSpPr>
          <p:cNvPr id="11" name="Slide Number Placeholder 7">
            <a:extLst>
              <a:ext uri="{FF2B5EF4-FFF2-40B4-BE49-F238E27FC236}">
                <a16:creationId xmlns:a16="http://schemas.microsoft.com/office/drawing/2014/main" id="{F9A90046-2D01-12F4-1E1F-3782D025E28F}"/>
              </a:ext>
            </a:extLst>
          </p:cNvPr>
          <p:cNvSpPr txBox="1">
            <a:spLocks/>
          </p:cNvSpPr>
          <p:nvPr/>
        </p:nvSpPr>
        <p:spPr>
          <a:xfrm>
            <a:off x="11059333" y="6298269"/>
            <a:ext cx="838198" cy="338554"/>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800"/>
              </a:spcBef>
              <a:buClr>
                <a:schemeClr val="accent1"/>
              </a:buClr>
              <a:buFont typeface="Wingdings" panose="05000000000000000000" pitchFamily="2" charset="2"/>
              <a:buChar char="§"/>
              <a:defRPr sz="2800" kern="1200">
                <a:solidFill>
                  <a:srgbClr val="002060"/>
                </a:solidFill>
                <a:latin typeface="+mn-lt"/>
                <a:ea typeface="+mn-ea"/>
                <a:cs typeface="+mn-cs"/>
              </a:defRPr>
            </a:lvl1pPr>
            <a:lvl2pPr marL="460375" indent="-233363" algn="l" defTabSz="914354" rtl="0" eaLnBrk="1" latinLnBrk="0" hangingPunct="1">
              <a:lnSpc>
                <a:spcPct val="90000"/>
              </a:lnSpc>
              <a:spcBef>
                <a:spcPts val="500"/>
              </a:spcBef>
              <a:buClr>
                <a:schemeClr val="accent1"/>
              </a:buClr>
              <a:buFont typeface="Franklin Gothic Book" panose="020B0503020102020204" pitchFamily="34" charset="0"/>
              <a:buChar char="–"/>
              <a:defRPr sz="2400" kern="1200">
                <a:solidFill>
                  <a:srgbClr val="002060"/>
                </a:solidFill>
                <a:latin typeface="+mn-lt"/>
                <a:ea typeface="+mn-ea"/>
                <a:cs typeface="+mn-cs"/>
              </a:defRPr>
            </a:lvl2pPr>
            <a:lvl3pPr marL="687388" indent="-227013" algn="l" defTabSz="914354" rtl="0" eaLnBrk="1" latinLnBrk="0" hangingPunct="1">
              <a:lnSpc>
                <a:spcPct val="90000"/>
              </a:lnSpc>
              <a:spcBef>
                <a:spcPts val="500"/>
              </a:spcBef>
              <a:buFont typeface="Franklin Gothic Book" panose="020B0503020102020204" pitchFamily="34" charset="0"/>
              <a:buChar char="–"/>
              <a:defRPr sz="2000" kern="1200">
                <a:solidFill>
                  <a:srgbClr val="002060"/>
                </a:solidFill>
                <a:latin typeface="+mn-lt"/>
                <a:ea typeface="+mn-ea"/>
                <a:cs typeface="+mn-cs"/>
              </a:defRPr>
            </a:lvl3pPr>
            <a:lvl4pPr marL="1600120"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4pPr>
            <a:lvl5pPr marL="2057298"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FA5F5EDD-AF68-40DF-9A14-D3D814F46ABC}" type="slidenum">
              <a:rPr lang="en-US" sz="1600" b="1" smtClean="0">
                <a:solidFill>
                  <a:schemeClr val="bg1"/>
                </a:solidFill>
                <a:latin typeface="Helvetica" pitchFamily="2" charset="0"/>
              </a:rPr>
              <a:pPr marL="0" indent="0" algn="ctr">
                <a:buNone/>
              </a:pPr>
              <a:t>16</a:t>
            </a:fld>
            <a:endParaRPr lang="en-US" sz="1600" b="1" dirty="0">
              <a:solidFill>
                <a:schemeClr val="bg1"/>
              </a:solidFill>
              <a:latin typeface="Helvetica" pitchFamily="2" charset="0"/>
            </a:endParaRPr>
          </a:p>
        </p:txBody>
      </p:sp>
      <p:sp>
        <p:nvSpPr>
          <p:cNvPr id="6" name="Content Placeholder 5">
            <a:extLst>
              <a:ext uri="{FF2B5EF4-FFF2-40B4-BE49-F238E27FC236}">
                <a16:creationId xmlns:a16="http://schemas.microsoft.com/office/drawing/2014/main" id="{114007D2-157C-43F2-9E67-088087C38325}"/>
              </a:ext>
            </a:extLst>
          </p:cNvPr>
          <p:cNvSpPr>
            <a:spLocks noGrp="1"/>
          </p:cNvSpPr>
          <p:nvPr>
            <p:ph sz="quarter" idx="11"/>
          </p:nvPr>
        </p:nvSpPr>
        <p:spPr>
          <a:xfrm>
            <a:off x="626645" y="1940012"/>
            <a:ext cx="2907635" cy="3615787"/>
          </a:xfrm>
        </p:spPr>
        <p:txBody>
          <a:bodyPr vert="horz" lIns="91440" tIns="45720" rIns="91440" bIns="45720" rtlCol="0" anchor="t">
            <a:normAutofit/>
          </a:bodyPr>
          <a:lstStyle/>
          <a:p>
            <a:pPr marL="0" indent="0">
              <a:buNone/>
            </a:pPr>
            <a:r>
              <a:rPr lang="en-US" dirty="0"/>
              <a:t>APD Ride Along</a:t>
            </a:r>
          </a:p>
          <a:p>
            <a:pPr marL="0" indent="0">
              <a:buNone/>
            </a:pPr>
            <a:endParaRPr lang="en-US" sz="1600" b="1" dirty="0">
              <a:latin typeface="Helvetica"/>
              <a:cs typeface="Helvetica"/>
            </a:endParaRPr>
          </a:p>
          <a:p>
            <a:pPr marL="0" indent="0">
              <a:buNone/>
            </a:pPr>
            <a:r>
              <a:rPr lang="en-US" sz="1200" b="1" dirty="0">
                <a:latin typeface="Helvetica"/>
                <a:cs typeface="Helvetica"/>
              </a:rPr>
              <a:t>Visit our website to see the list of disqualifiers and apply to ride along: </a:t>
            </a:r>
            <a:endParaRPr lang="en-US" sz="1200" dirty="0">
              <a:latin typeface="Helvetica"/>
              <a:cs typeface="Helvetica"/>
            </a:endParaRPr>
          </a:p>
          <a:p>
            <a:pPr marL="0" indent="0">
              <a:buNone/>
            </a:pPr>
            <a:r>
              <a:rPr lang="en-US" sz="1200" b="1" dirty="0">
                <a:latin typeface="Helvetica"/>
                <a:ea typeface="+mn-lt"/>
                <a:cs typeface="+mn-lt"/>
                <a:hlinkClick r:id="rId2"/>
              </a:rPr>
              <a:t>Apply to the APD Ride Along Program | AustinTexas.gov</a:t>
            </a:r>
            <a:endParaRPr lang="en-US" sz="1200" b="1" dirty="0">
              <a:latin typeface="Helvetica"/>
              <a:cs typeface="Helvetica"/>
            </a:endParaRPr>
          </a:p>
          <a:p>
            <a:pPr marL="0" indent="0">
              <a:buNone/>
            </a:pPr>
            <a:r>
              <a:rPr lang="en-US" sz="1200" b="1" dirty="0">
                <a:latin typeface="Helvetica"/>
                <a:cs typeface="Helvetica"/>
              </a:rPr>
              <a:t>Or scan the QR code!</a:t>
            </a:r>
            <a:endParaRPr lang="en-US" dirty="0"/>
          </a:p>
          <a:p>
            <a:pPr marL="0" indent="0">
              <a:buNone/>
            </a:pPr>
            <a:r>
              <a:rPr lang="en-US" sz="1200" b="1" dirty="0">
                <a:latin typeface="Helvetica"/>
                <a:cs typeface="Helvetica"/>
              </a:rPr>
              <a:t>If you have questions email, </a:t>
            </a:r>
            <a:r>
              <a:rPr lang="en-US" sz="1200" b="1" dirty="0">
                <a:latin typeface="Helvetica"/>
                <a:cs typeface="Helvetica"/>
                <a:hlinkClick r:id="rId3"/>
              </a:rPr>
              <a:t>APDRideAlong@austintexas.gov</a:t>
            </a:r>
            <a:r>
              <a:rPr lang="en-US" sz="1200" b="1" dirty="0">
                <a:latin typeface="Helvetica"/>
                <a:cs typeface="Helvetica"/>
              </a:rPr>
              <a:t> </a:t>
            </a:r>
            <a:endParaRPr lang="en-US" dirty="0"/>
          </a:p>
          <a:p>
            <a:pPr marL="0" indent="0">
              <a:buNone/>
            </a:pPr>
            <a:r>
              <a:rPr lang="en-US" dirty="0"/>
              <a:t> </a:t>
            </a:r>
          </a:p>
        </p:txBody>
      </p:sp>
      <p:pic>
        <p:nvPicPr>
          <p:cNvPr id="5" name="Picture 4">
            <a:extLst>
              <a:ext uri="{FF2B5EF4-FFF2-40B4-BE49-F238E27FC236}">
                <a16:creationId xmlns:a16="http://schemas.microsoft.com/office/drawing/2014/main" id="{69CA35E4-6A30-7FE0-2CD0-C4A3F85DB5C0}"/>
              </a:ext>
            </a:extLst>
          </p:cNvPr>
          <p:cNvPicPr>
            <a:picLocks noChangeAspect="1"/>
          </p:cNvPicPr>
          <p:nvPr/>
        </p:nvPicPr>
        <p:blipFill>
          <a:blip r:embed="rId4"/>
          <a:stretch>
            <a:fillRect/>
          </a:stretch>
        </p:blipFill>
        <p:spPr>
          <a:xfrm>
            <a:off x="3400543" y="2748374"/>
            <a:ext cx="2990850" cy="2943225"/>
          </a:xfrm>
          <a:prstGeom prst="rect">
            <a:avLst/>
          </a:prstGeom>
        </p:spPr>
      </p:pic>
      <p:sp>
        <p:nvSpPr>
          <p:cNvPr id="9" name="TextBox 8">
            <a:extLst>
              <a:ext uri="{FF2B5EF4-FFF2-40B4-BE49-F238E27FC236}">
                <a16:creationId xmlns:a16="http://schemas.microsoft.com/office/drawing/2014/main" id="{5B89D5B3-4357-EEE7-082B-873BDE6E570D}"/>
              </a:ext>
            </a:extLst>
          </p:cNvPr>
          <p:cNvSpPr txBox="1"/>
          <p:nvPr/>
        </p:nvSpPr>
        <p:spPr>
          <a:xfrm>
            <a:off x="630295" y="2436518"/>
            <a:ext cx="593607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Helvetica"/>
                <a:cs typeface="Helvetica"/>
              </a:rPr>
              <a:t>If you want to learn more about the Austin Police Department and what our officers do on patrol, riding along with an officer is a great way to do that! </a:t>
            </a:r>
            <a:endParaRPr lang="en-US" dirty="0"/>
          </a:p>
        </p:txBody>
      </p:sp>
      <p:pic>
        <p:nvPicPr>
          <p:cNvPr id="3074" name="Picture 2">
            <a:extLst>
              <a:ext uri="{FF2B5EF4-FFF2-40B4-BE49-F238E27FC236}">
                <a16:creationId xmlns:a16="http://schemas.microsoft.com/office/drawing/2014/main" id="{6C23E50F-FDCB-B3CD-559A-B96953B85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7403" y="1878825"/>
            <a:ext cx="5348476" cy="35744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74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7040E-75B6-4D7C-97B5-86264E5B7D05}"/>
              </a:ext>
            </a:extLst>
          </p:cNvPr>
          <p:cNvSpPr>
            <a:spLocks noGrp="1"/>
          </p:cNvSpPr>
          <p:nvPr>
            <p:ph type="ctrTitle"/>
          </p:nvPr>
        </p:nvSpPr>
        <p:spPr>
          <a:xfrm>
            <a:off x="1524000" y="2527406"/>
            <a:ext cx="9144000" cy="923330"/>
          </a:xfrm>
        </p:spPr>
        <p:txBody>
          <a:bodyPr/>
          <a:lstStyle/>
          <a:p>
            <a:r>
              <a:rPr lang="en-US" sz="4800" spc="0" dirty="0">
                <a:latin typeface="Georgia" panose="02040502050405020303" pitchFamily="18" charset="0"/>
              </a:rPr>
              <a:t>Thank You</a:t>
            </a:r>
          </a:p>
        </p:txBody>
      </p:sp>
      <p:sp>
        <p:nvSpPr>
          <p:cNvPr id="5" name="Rectangle 4">
            <a:extLst>
              <a:ext uri="{FF2B5EF4-FFF2-40B4-BE49-F238E27FC236}">
                <a16:creationId xmlns:a16="http://schemas.microsoft.com/office/drawing/2014/main" id="{4234A052-B8A7-4416-7413-4F54F7A238C8}"/>
              </a:ext>
            </a:extLst>
          </p:cNvPr>
          <p:cNvSpPr/>
          <p:nvPr/>
        </p:nvSpPr>
        <p:spPr>
          <a:xfrm>
            <a:off x="4582911" y="3383281"/>
            <a:ext cx="3026178" cy="45719"/>
          </a:xfrm>
          <a:prstGeom prst="rect">
            <a:avLst/>
          </a:prstGeom>
          <a:solidFill>
            <a:srgbClr val="FFC000"/>
          </a:soli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pic>
        <p:nvPicPr>
          <p:cNvPr id="7" name="Picture 6">
            <a:extLst>
              <a:ext uri="{FF2B5EF4-FFF2-40B4-BE49-F238E27FC236}">
                <a16:creationId xmlns:a16="http://schemas.microsoft.com/office/drawing/2014/main" id="{D10109A0-FD31-4124-B6FE-36F99DB03D5F}"/>
              </a:ext>
            </a:extLst>
          </p:cNvPr>
          <p:cNvPicPr>
            <a:picLocks noChangeAspect="1"/>
          </p:cNvPicPr>
          <p:nvPr/>
        </p:nvPicPr>
        <p:blipFill>
          <a:blip r:embed="rId3"/>
          <a:stretch>
            <a:fillRect/>
          </a:stretch>
        </p:blipFill>
        <p:spPr>
          <a:xfrm>
            <a:off x="3940775" y="1000665"/>
            <a:ext cx="1176068" cy="1194040"/>
          </a:xfrm>
          <a:prstGeom prst="rect">
            <a:avLst/>
          </a:prstGeom>
        </p:spPr>
      </p:pic>
      <p:sp>
        <p:nvSpPr>
          <p:cNvPr id="8" name="Rectangle 7">
            <a:extLst>
              <a:ext uri="{FF2B5EF4-FFF2-40B4-BE49-F238E27FC236}">
                <a16:creationId xmlns:a16="http://schemas.microsoft.com/office/drawing/2014/main" id="{60801CA6-3CEE-4F5F-A776-66ECCAD0DFDE}"/>
              </a:ext>
            </a:extLst>
          </p:cNvPr>
          <p:cNvSpPr/>
          <p:nvPr/>
        </p:nvSpPr>
        <p:spPr>
          <a:xfrm>
            <a:off x="5363112" y="1278947"/>
            <a:ext cx="34113" cy="756249"/>
          </a:xfrm>
          <a:prstGeom prst="rect">
            <a:avLst/>
          </a:prstGeom>
          <a:solidFill>
            <a:schemeClr val="bg2"/>
          </a:solidFill>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0" name="TextBox 9">
            <a:extLst>
              <a:ext uri="{FF2B5EF4-FFF2-40B4-BE49-F238E27FC236}">
                <a16:creationId xmlns:a16="http://schemas.microsoft.com/office/drawing/2014/main" id="{A7C82D2C-098F-4F41-B8F4-C646B8EF4B14}"/>
              </a:ext>
            </a:extLst>
          </p:cNvPr>
          <p:cNvSpPr txBox="1"/>
          <p:nvPr/>
        </p:nvSpPr>
        <p:spPr>
          <a:xfrm>
            <a:off x="5706611" y="1059076"/>
            <a:ext cx="6094602" cy="1077218"/>
          </a:xfrm>
          <a:prstGeom prst="rect">
            <a:avLst/>
          </a:prstGeom>
          <a:noFill/>
        </p:spPr>
        <p:txBody>
          <a:bodyPr wrap="square">
            <a:spAutoFit/>
          </a:bodyPr>
          <a:lstStyle/>
          <a:p>
            <a:pPr marL="0" marR="0" lvl="0" indent="0" algn="l" defTabSz="914354"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a:ea typeface="Open Sans"/>
                <a:cs typeface="Open Sans"/>
              </a:rPr>
              <a:t>Austin Police</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pitchFamily="2" charset="0"/>
              <a:ea typeface="Open Sans" panose="020B0606030504020204" pitchFamily="34" charset="0"/>
              <a:cs typeface="Open Sans" panose="020B0606030504020204" pitchFamily="34" charset="0"/>
            </a:endParaRPr>
          </a:p>
          <a:p>
            <a:pPr marL="0" marR="0" lvl="0" indent="0" algn="l" defTabSz="914354"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a:ea typeface="Open Sans"/>
                <a:cs typeface="Open Sans"/>
              </a:rPr>
              <a:t>Department</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pitchFamily="2" charset="0"/>
              <a:ea typeface="Open Sans" panose="020B0606030504020204" pitchFamily="34" charset="0"/>
              <a:cs typeface="Open Sans" panose="020B0606030504020204" pitchFamily="34" charset="0"/>
            </a:endParaRPr>
          </a:p>
        </p:txBody>
      </p:sp>
      <p:pic>
        <p:nvPicPr>
          <p:cNvPr id="3074" name="Picture 2">
            <a:extLst>
              <a:ext uri="{FF2B5EF4-FFF2-40B4-BE49-F238E27FC236}">
                <a16:creationId xmlns:a16="http://schemas.microsoft.com/office/drawing/2014/main" id="{CE6E86C7-7C0C-4908-A863-5AC9D1870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3626" y="3942946"/>
            <a:ext cx="3564747" cy="23764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F7554477-C560-4A08-A2AE-851D048552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6466" y="3942946"/>
            <a:ext cx="3564748" cy="23764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75911B5E-6DBB-4806-AFD5-7F1FBF8AA7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028" y="3942946"/>
            <a:ext cx="3564747" cy="237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24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15E233-2CEF-4941-B943-4D660FF6EF2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5F5EDD-AF68-40DF-9A14-D3D814F46ABC}" type="slidenum">
              <a:rPr kumimoji="0" lang="en-US" sz="1200" b="0" i="0" u="none" strike="noStrike" kern="1200" cap="none" spc="0" normalizeH="0" baseline="0" noProof="0" smtClean="0">
                <a:ln>
                  <a:noFill/>
                </a:ln>
                <a:solidFill>
                  <a:srgbClr val="002060"/>
                </a:solidFill>
                <a:effectLst/>
                <a:uLnTx/>
                <a:uFillTx/>
                <a:latin typeface="Franklin Gothic Book"/>
                <a:ea typeface="Roboto"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2060"/>
              </a:solidFill>
              <a:effectLst/>
              <a:uLnTx/>
              <a:uFillTx/>
              <a:latin typeface="Franklin Gothic Book"/>
              <a:ea typeface="Roboto" panose="02000000000000000000" pitchFamily="2" charset="0"/>
            </a:endParaRPr>
          </a:p>
        </p:txBody>
      </p:sp>
      <p:sp>
        <p:nvSpPr>
          <p:cNvPr id="2" name="Slide Number Placeholder 7">
            <a:extLst>
              <a:ext uri="{FF2B5EF4-FFF2-40B4-BE49-F238E27FC236}">
                <a16:creationId xmlns:a16="http://schemas.microsoft.com/office/drawing/2014/main" id="{9CD05F67-D1C9-AD4B-7747-1ECB237DF762}"/>
              </a:ext>
            </a:extLst>
          </p:cNvPr>
          <p:cNvSpPr txBox="1">
            <a:spLocks/>
          </p:cNvSpPr>
          <p:nvPr/>
        </p:nvSpPr>
        <p:spPr>
          <a:xfrm>
            <a:off x="11059333" y="6298269"/>
            <a:ext cx="838198" cy="338554"/>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800"/>
              </a:spcBef>
              <a:buClr>
                <a:schemeClr val="accent1"/>
              </a:buClr>
              <a:buFont typeface="Wingdings" panose="05000000000000000000" pitchFamily="2" charset="2"/>
              <a:buChar char="§"/>
              <a:defRPr sz="2800" kern="1200">
                <a:solidFill>
                  <a:srgbClr val="002060"/>
                </a:solidFill>
                <a:latin typeface="+mn-lt"/>
                <a:ea typeface="+mn-ea"/>
                <a:cs typeface="+mn-cs"/>
              </a:defRPr>
            </a:lvl1pPr>
            <a:lvl2pPr marL="460375" indent="-233363" algn="l" defTabSz="914354" rtl="0" eaLnBrk="1" latinLnBrk="0" hangingPunct="1">
              <a:lnSpc>
                <a:spcPct val="90000"/>
              </a:lnSpc>
              <a:spcBef>
                <a:spcPts val="500"/>
              </a:spcBef>
              <a:buClr>
                <a:schemeClr val="accent1"/>
              </a:buClr>
              <a:buFont typeface="Franklin Gothic Book" panose="020B0503020102020204" pitchFamily="34" charset="0"/>
              <a:buChar char="–"/>
              <a:defRPr sz="2400" kern="1200">
                <a:solidFill>
                  <a:srgbClr val="002060"/>
                </a:solidFill>
                <a:latin typeface="+mn-lt"/>
                <a:ea typeface="+mn-ea"/>
                <a:cs typeface="+mn-cs"/>
              </a:defRPr>
            </a:lvl2pPr>
            <a:lvl3pPr marL="687388" indent="-227013" algn="l" defTabSz="914354" rtl="0" eaLnBrk="1" latinLnBrk="0" hangingPunct="1">
              <a:lnSpc>
                <a:spcPct val="90000"/>
              </a:lnSpc>
              <a:spcBef>
                <a:spcPts val="500"/>
              </a:spcBef>
              <a:buFont typeface="Franklin Gothic Book" panose="020B0503020102020204" pitchFamily="34" charset="0"/>
              <a:buChar char="–"/>
              <a:defRPr sz="2000" kern="1200">
                <a:solidFill>
                  <a:srgbClr val="002060"/>
                </a:solidFill>
                <a:latin typeface="+mn-lt"/>
                <a:ea typeface="+mn-ea"/>
                <a:cs typeface="+mn-cs"/>
              </a:defRPr>
            </a:lvl3pPr>
            <a:lvl4pPr marL="1600120"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4pPr>
            <a:lvl5pPr marL="2057298"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90000"/>
              </a:lnSpc>
              <a:spcBef>
                <a:spcPts val="1800"/>
              </a:spcBef>
              <a:spcAft>
                <a:spcPts val="0"/>
              </a:spcAft>
              <a:buClr>
                <a:srgbClr val="00B0F0"/>
              </a:buClr>
              <a:buSzTx/>
              <a:buFont typeface="Wingdings" panose="05000000000000000000" pitchFamily="2" charset="2"/>
              <a:buNone/>
              <a:tabLst/>
              <a:defRPr/>
            </a:pPr>
            <a:fld id="{FA5F5EDD-AF68-40DF-9A14-D3D814F46ABC}" type="slidenum">
              <a:rPr kumimoji="0" lang="en-US" sz="1600" b="1" i="0" u="none" strike="noStrike" kern="1200" cap="none" spc="0" normalizeH="0" baseline="0" noProof="0" smtClean="0">
                <a:ln>
                  <a:noFill/>
                </a:ln>
                <a:solidFill>
                  <a:srgbClr val="FFFFFF"/>
                </a:solidFill>
                <a:effectLst/>
                <a:uLnTx/>
                <a:uFillTx/>
                <a:latin typeface="Helvetica" pitchFamily="2" charset="0"/>
                <a:ea typeface="+mn-ea"/>
                <a:cs typeface="+mn-cs"/>
              </a:rPr>
              <a:pPr marL="0" marR="0" lvl="0" indent="0" algn="ctr" defTabSz="914354" rtl="0" eaLnBrk="1" fontAlgn="auto" latinLnBrk="0" hangingPunct="1">
                <a:lnSpc>
                  <a:spcPct val="90000"/>
                </a:lnSpc>
                <a:spcBef>
                  <a:spcPts val="1800"/>
                </a:spcBef>
                <a:spcAft>
                  <a:spcPts val="0"/>
                </a:spcAft>
                <a:buClr>
                  <a:srgbClr val="00B0F0"/>
                </a:buClr>
                <a:buSzTx/>
                <a:buFont typeface="Wingdings" panose="05000000000000000000" pitchFamily="2" charset="2"/>
                <a:buNone/>
                <a:tabLst/>
                <a:defRPr/>
              </a:pPr>
              <a:t>2</a:t>
            </a:fld>
            <a:endPar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endParaRPr>
          </a:p>
        </p:txBody>
      </p:sp>
      <p:pic>
        <p:nvPicPr>
          <p:cNvPr id="5" name="Picture 4">
            <a:extLst>
              <a:ext uri="{FF2B5EF4-FFF2-40B4-BE49-F238E27FC236}">
                <a16:creationId xmlns:a16="http://schemas.microsoft.com/office/drawing/2014/main" id="{4CA231B4-6462-4737-8E4B-6D82EF0FE2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08335" y="1226889"/>
            <a:ext cx="2938441" cy="4404221"/>
          </a:xfrm>
          <a:prstGeom prst="rect">
            <a:avLst/>
          </a:prstGeom>
          <a:effectLst>
            <a:softEdge rad="12700"/>
          </a:effectLst>
        </p:spPr>
      </p:pic>
      <p:sp>
        <p:nvSpPr>
          <p:cNvPr id="14" name="Rectangle 6">
            <a:extLst>
              <a:ext uri="{FF2B5EF4-FFF2-40B4-BE49-F238E27FC236}">
                <a16:creationId xmlns:a16="http://schemas.microsoft.com/office/drawing/2014/main" id="{EA38D9E2-DE09-4814-B57F-FC5F7DD01877}"/>
              </a:ext>
            </a:extLst>
          </p:cNvPr>
          <p:cNvSpPr>
            <a:spLocks noChangeArrowheads="1"/>
          </p:cNvSpPr>
          <p:nvPr/>
        </p:nvSpPr>
        <p:spPr bwMode="auto">
          <a:xfrm>
            <a:off x="130629" y="1914882"/>
            <a:ext cx="8298996"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060"/>
                </a:solidFill>
                <a:effectLst/>
                <a:latin typeface="Helvetica" panose="020B0604020202020204" pitchFamily="34" charset="0"/>
                <a:cs typeface="Helvetica" panose="020B0604020202020204" pitchFamily="34" charset="0"/>
              </a:rPr>
              <a:t>Austin Police Chief Lisa Davis is the second woman in Austin’s history to serve as permanent Chief of Police. Her career spans more than three decades with the Cincinnati Police Department, where she served as Assistant Chief and Investigations Bureau Commander, which oversees homicide, major offenders, narcotics, and personal crimes.</a:t>
            </a:r>
            <a:endParaRPr lang="en-US" altLang="en-US" sz="1400" dirty="0">
              <a:solidFill>
                <a:srgbClr val="002060"/>
              </a:solidFill>
              <a:latin typeface="Helvetica" panose="020B0604020202020204" pitchFamily="34"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2060"/>
              </a:solidFill>
              <a:effectLst/>
              <a:latin typeface="Helvetica" panose="020B0604020202020204" pitchFamily="34"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060"/>
                </a:solidFill>
                <a:effectLst/>
                <a:latin typeface="Helvetica" panose="020B0604020202020204" pitchFamily="34" charset="0"/>
                <a:cs typeface="Helvetica" panose="020B0604020202020204" pitchFamily="34" charset="0"/>
              </a:rPr>
              <a:t>Throughout her career, she served in multiple roles, specialized in building community relationships, used problem-solving, and evidence-based policing to address crime and disorder. In Cincinnati, she created a city-wide problem-solving unit trained to address crime and disorder in chronically violent locations, reducing overall crime and increasing the quality of life for community members.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2060"/>
              </a:solidFill>
              <a:effectLst/>
              <a:latin typeface="Helvetica" panose="020B0604020202020204" pitchFamily="34"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060"/>
                </a:solidFill>
                <a:effectLst/>
                <a:latin typeface="Helvetica" panose="020B0604020202020204" pitchFamily="34" charset="0"/>
                <a:cs typeface="Helvetica" panose="020B0604020202020204" pitchFamily="34" charset="0"/>
              </a:rPr>
              <a:t>Chief Davis is passionate about community policing and building police legitimacy through community partnerships. By developing a specialized unit, she addressed the at-risk population victimization that includes the LGBTQIA+ community, Latino/Hispanic community, human trafficking victims, and youth experiencing homelessness.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2060"/>
              </a:solidFill>
              <a:effectLst/>
              <a:latin typeface="Helvetica" panose="020B0604020202020204" pitchFamily="34"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060"/>
                </a:solidFill>
                <a:effectLst/>
                <a:latin typeface="Helvetica" panose="020B0604020202020204" pitchFamily="34" charset="0"/>
                <a:cs typeface="Helvetica" panose="020B0604020202020204" pitchFamily="34" charset="0"/>
              </a:rPr>
              <a:t>In addition to receiving her bachelor’s degree from Xavier University, Chief Davis has received several awards for her work, including Superior Achievement in Law Enforcement and the Award of Valor. </a:t>
            </a:r>
          </a:p>
        </p:txBody>
      </p:sp>
      <p:sp>
        <p:nvSpPr>
          <p:cNvPr id="16" name="Title 15">
            <a:extLst>
              <a:ext uri="{FF2B5EF4-FFF2-40B4-BE49-F238E27FC236}">
                <a16:creationId xmlns:a16="http://schemas.microsoft.com/office/drawing/2014/main" id="{E5211E8B-EBA9-4515-93F7-3878833FF80A}"/>
              </a:ext>
            </a:extLst>
          </p:cNvPr>
          <p:cNvSpPr>
            <a:spLocks noGrp="1"/>
          </p:cNvSpPr>
          <p:nvPr>
            <p:ph type="title"/>
          </p:nvPr>
        </p:nvSpPr>
        <p:spPr>
          <a:xfrm>
            <a:off x="2534794" y="1072604"/>
            <a:ext cx="3490665" cy="757441"/>
          </a:xfrm>
        </p:spPr>
        <p:txBody>
          <a:bodyPr>
            <a:noAutofit/>
          </a:bodyPr>
          <a:lstStyle/>
          <a:p>
            <a:pPr algn="ctr"/>
            <a:r>
              <a:rPr lang="en-US" sz="2800" b="1" dirty="0">
                <a:latin typeface="Helvetica" panose="020B0604020202020204" pitchFamily="34" charset="0"/>
                <a:cs typeface="Helvetica" panose="020B0604020202020204" pitchFamily="34" charset="0"/>
              </a:rPr>
              <a:t>Chief of Police</a:t>
            </a:r>
            <a:br>
              <a:rPr lang="en-US" sz="2800" b="1" dirty="0">
                <a:latin typeface="Helvetica" panose="020B0604020202020204" pitchFamily="34" charset="0"/>
                <a:cs typeface="Helvetica" panose="020B0604020202020204" pitchFamily="34" charset="0"/>
              </a:rPr>
            </a:br>
            <a:r>
              <a:rPr lang="en-US" sz="2800" b="1" dirty="0">
                <a:latin typeface="Helvetica" panose="020B0604020202020204" pitchFamily="34" charset="0"/>
                <a:cs typeface="Helvetica" panose="020B0604020202020204" pitchFamily="34" charset="0"/>
              </a:rPr>
              <a:t>Lisa Davis</a:t>
            </a:r>
          </a:p>
        </p:txBody>
      </p:sp>
    </p:spTree>
    <p:extLst>
      <p:ext uri="{BB962C8B-B14F-4D97-AF65-F5344CB8AC3E}">
        <p14:creationId xmlns:p14="http://schemas.microsoft.com/office/powerpoint/2010/main" val="11269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3BBEE1-9A59-43D6-8004-388DE79E7A4C}"/>
              </a:ext>
            </a:extLst>
          </p:cNvPr>
          <p:cNvSpPr>
            <a:spLocks noGrp="1"/>
          </p:cNvSpPr>
          <p:nvPr>
            <p:ph type="sldNum" sz="quarter" idx="10"/>
          </p:nvPr>
        </p:nvSpPr>
        <p:spPr/>
        <p:txBody>
          <a:bodyPr/>
          <a:lstStyle/>
          <a:p>
            <a:fld id="{FA5F5EDD-AF68-40DF-9A14-D3D814F46ABC}" type="slidenum">
              <a:rPr lang="en-US" smtClean="0"/>
              <a:t>3</a:t>
            </a:fld>
            <a:endParaRPr lang="en-US"/>
          </a:p>
        </p:txBody>
      </p:sp>
      <p:sp>
        <p:nvSpPr>
          <p:cNvPr id="5" name="Content Placeholder 4">
            <a:extLst>
              <a:ext uri="{FF2B5EF4-FFF2-40B4-BE49-F238E27FC236}">
                <a16:creationId xmlns:a16="http://schemas.microsoft.com/office/drawing/2014/main" id="{D4809210-69F9-41E7-9A42-5C800DD0C878}"/>
              </a:ext>
            </a:extLst>
          </p:cNvPr>
          <p:cNvSpPr>
            <a:spLocks noGrp="1"/>
          </p:cNvSpPr>
          <p:nvPr>
            <p:ph sz="quarter" idx="11"/>
          </p:nvPr>
        </p:nvSpPr>
        <p:spPr>
          <a:xfrm>
            <a:off x="437545" y="2437701"/>
            <a:ext cx="4248533" cy="3582875"/>
          </a:xfrm>
        </p:spPr>
        <p:txBody>
          <a:bodyPr>
            <a:normAutofit/>
          </a:bodyPr>
          <a:lstStyle/>
          <a:p>
            <a:pPr marL="0" indent="0">
              <a:lnSpc>
                <a:spcPct val="100000"/>
              </a:lnSpc>
              <a:spcBef>
                <a:spcPts val="0"/>
              </a:spcBef>
              <a:spcAft>
                <a:spcPts val="1000"/>
              </a:spcAft>
              <a:buClr>
                <a:srgbClr val="002060"/>
              </a:buClr>
              <a:buNone/>
            </a:pPr>
            <a:r>
              <a:rPr lang="en-US" sz="2400" dirty="0">
                <a:latin typeface="Georgia" panose="02040502050405020303" pitchFamily="18" charset="0"/>
              </a:rPr>
              <a:t>A department that is trusted and respected by all and collaborates with our community to make Austin the safest city in America. </a:t>
            </a:r>
          </a:p>
        </p:txBody>
      </p:sp>
      <p:pic>
        <p:nvPicPr>
          <p:cNvPr id="2" name="Picture 2">
            <a:extLst>
              <a:ext uri="{FF2B5EF4-FFF2-40B4-BE49-F238E27FC236}">
                <a16:creationId xmlns:a16="http://schemas.microsoft.com/office/drawing/2014/main" id="{FA28B065-397F-BCED-96DC-95CC07E1F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581045" y="1539844"/>
            <a:ext cx="3253527" cy="405723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910441E-7813-A635-176C-F0B3AE96A942}"/>
              </a:ext>
            </a:extLst>
          </p:cNvPr>
          <p:cNvSpPr>
            <a:spLocks noGrp="1"/>
          </p:cNvSpPr>
          <p:nvPr>
            <p:ph type="title"/>
          </p:nvPr>
        </p:nvSpPr>
        <p:spPr>
          <a:xfrm>
            <a:off x="437545" y="1539844"/>
            <a:ext cx="3546648" cy="757441"/>
          </a:xfrm>
        </p:spPr>
        <p:txBody>
          <a:bodyPr>
            <a:normAutofit/>
          </a:bodyPr>
          <a:lstStyle/>
          <a:p>
            <a:pPr lvl="0" algn="ctr"/>
            <a:r>
              <a:rPr lang="en-US" sz="3600" b="1" spc="0" dirty="0">
                <a:latin typeface="Helvetica" pitchFamily="2" charset="0"/>
              </a:rPr>
              <a:t>APD Mission </a:t>
            </a:r>
          </a:p>
        </p:txBody>
      </p:sp>
      <p:sp>
        <p:nvSpPr>
          <p:cNvPr id="11" name="Slide Number Placeholder 7">
            <a:extLst>
              <a:ext uri="{FF2B5EF4-FFF2-40B4-BE49-F238E27FC236}">
                <a16:creationId xmlns:a16="http://schemas.microsoft.com/office/drawing/2014/main" id="{F9A90046-2D01-12F4-1E1F-3782D025E28F}"/>
              </a:ext>
            </a:extLst>
          </p:cNvPr>
          <p:cNvSpPr txBox="1">
            <a:spLocks/>
          </p:cNvSpPr>
          <p:nvPr/>
        </p:nvSpPr>
        <p:spPr>
          <a:xfrm>
            <a:off x="11059333" y="6298269"/>
            <a:ext cx="838198" cy="338554"/>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800"/>
              </a:spcBef>
              <a:buClr>
                <a:schemeClr val="accent1"/>
              </a:buClr>
              <a:buFont typeface="Wingdings" panose="05000000000000000000" pitchFamily="2" charset="2"/>
              <a:buChar char="§"/>
              <a:defRPr sz="2800" kern="1200">
                <a:solidFill>
                  <a:srgbClr val="002060"/>
                </a:solidFill>
                <a:latin typeface="+mn-lt"/>
                <a:ea typeface="+mn-ea"/>
                <a:cs typeface="+mn-cs"/>
              </a:defRPr>
            </a:lvl1pPr>
            <a:lvl2pPr marL="460375" indent="-233363" algn="l" defTabSz="914354" rtl="0" eaLnBrk="1" latinLnBrk="0" hangingPunct="1">
              <a:lnSpc>
                <a:spcPct val="90000"/>
              </a:lnSpc>
              <a:spcBef>
                <a:spcPts val="500"/>
              </a:spcBef>
              <a:buClr>
                <a:schemeClr val="accent1"/>
              </a:buClr>
              <a:buFont typeface="Franklin Gothic Book" panose="020B0503020102020204" pitchFamily="34" charset="0"/>
              <a:buChar char="–"/>
              <a:defRPr sz="2400" kern="1200">
                <a:solidFill>
                  <a:srgbClr val="002060"/>
                </a:solidFill>
                <a:latin typeface="+mn-lt"/>
                <a:ea typeface="+mn-ea"/>
                <a:cs typeface="+mn-cs"/>
              </a:defRPr>
            </a:lvl2pPr>
            <a:lvl3pPr marL="687388" indent="-227013" algn="l" defTabSz="914354" rtl="0" eaLnBrk="1" latinLnBrk="0" hangingPunct="1">
              <a:lnSpc>
                <a:spcPct val="90000"/>
              </a:lnSpc>
              <a:spcBef>
                <a:spcPts val="500"/>
              </a:spcBef>
              <a:buFont typeface="Franklin Gothic Book" panose="020B0503020102020204" pitchFamily="34" charset="0"/>
              <a:buChar char="–"/>
              <a:defRPr sz="2000" kern="1200">
                <a:solidFill>
                  <a:srgbClr val="002060"/>
                </a:solidFill>
                <a:latin typeface="+mn-lt"/>
                <a:ea typeface="+mn-ea"/>
                <a:cs typeface="+mn-cs"/>
              </a:defRPr>
            </a:lvl3pPr>
            <a:lvl4pPr marL="1600120"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4pPr>
            <a:lvl5pPr marL="2057298"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FA5F5EDD-AF68-40DF-9A14-D3D814F46ABC}" type="slidenum">
              <a:rPr lang="en-US" sz="1600" b="1" smtClean="0">
                <a:solidFill>
                  <a:schemeClr val="bg1"/>
                </a:solidFill>
                <a:latin typeface="Helvetica" pitchFamily="2" charset="0"/>
              </a:rPr>
              <a:pPr marL="0" indent="0" algn="ctr">
                <a:buNone/>
              </a:pPr>
              <a:t>3</a:t>
            </a:fld>
            <a:endParaRPr lang="en-US" sz="1600" b="1" dirty="0">
              <a:solidFill>
                <a:schemeClr val="bg1"/>
              </a:solidFill>
              <a:latin typeface="Helvetica" pitchFamily="2" charset="0"/>
            </a:endParaRPr>
          </a:p>
        </p:txBody>
      </p:sp>
    </p:spTree>
    <p:extLst>
      <p:ext uri="{BB962C8B-B14F-4D97-AF65-F5344CB8AC3E}">
        <p14:creationId xmlns:p14="http://schemas.microsoft.com/office/powerpoint/2010/main" val="151724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15E233-2CEF-4941-B943-4D660FF6EF2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5F5EDD-AF68-40DF-9A14-D3D814F46ABC}" type="slidenum">
              <a:rPr kumimoji="0" lang="en-US" sz="1200" b="0" i="0" u="none" strike="noStrike" kern="1200" cap="none" spc="0" normalizeH="0" baseline="0" noProof="0" smtClean="0">
                <a:ln>
                  <a:noFill/>
                </a:ln>
                <a:solidFill>
                  <a:srgbClr val="002060"/>
                </a:solidFill>
                <a:effectLst/>
                <a:uLnTx/>
                <a:uFillTx/>
                <a:latin typeface="Franklin Gothic Book"/>
                <a:ea typeface="Roboto"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2060"/>
              </a:solidFill>
              <a:effectLst/>
              <a:uLnTx/>
              <a:uFillTx/>
              <a:latin typeface="Franklin Gothic Book"/>
              <a:ea typeface="Roboto" panose="02000000000000000000" pitchFamily="2" charset="0"/>
            </a:endParaRPr>
          </a:p>
        </p:txBody>
      </p:sp>
      <p:sp>
        <p:nvSpPr>
          <p:cNvPr id="2" name="Slide Number Placeholder 7">
            <a:extLst>
              <a:ext uri="{FF2B5EF4-FFF2-40B4-BE49-F238E27FC236}">
                <a16:creationId xmlns:a16="http://schemas.microsoft.com/office/drawing/2014/main" id="{9CD05F67-D1C9-AD4B-7747-1ECB237DF762}"/>
              </a:ext>
            </a:extLst>
          </p:cNvPr>
          <p:cNvSpPr txBox="1">
            <a:spLocks/>
          </p:cNvSpPr>
          <p:nvPr/>
        </p:nvSpPr>
        <p:spPr>
          <a:xfrm>
            <a:off x="11059333" y="6298269"/>
            <a:ext cx="838198" cy="338554"/>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800"/>
              </a:spcBef>
              <a:buClr>
                <a:schemeClr val="accent1"/>
              </a:buClr>
              <a:buFont typeface="Wingdings" panose="05000000000000000000" pitchFamily="2" charset="2"/>
              <a:buChar char="§"/>
              <a:defRPr sz="2800" kern="1200">
                <a:solidFill>
                  <a:srgbClr val="002060"/>
                </a:solidFill>
                <a:latin typeface="+mn-lt"/>
                <a:ea typeface="+mn-ea"/>
                <a:cs typeface="+mn-cs"/>
              </a:defRPr>
            </a:lvl1pPr>
            <a:lvl2pPr marL="460375" indent="-233363" algn="l" defTabSz="914354" rtl="0" eaLnBrk="1" latinLnBrk="0" hangingPunct="1">
              <a:lnSpc>
                <a:spcPct val="90000"/>
              </a:lnSpc>
              <a:spcBef>
                <a:spcPts val="500"/>
              </a:spcBef>
              <a:buClr>
                <a:schemeClr val="accent1"/>
              </a:buClr>
              <a:buFont typeface="Franklin Gothic Book" panose="020B0503020102020204" pitchFamily="34" charset="0"/>
              <a:buChar char="–"/>
              <a:defRPr sz="2400" kern="1200">
                <a:solidFill>
                  <a:srgbClr val="002060"/>
                </a:solidFill>
                <a:latin typeface="+mn-lt"/>
                <a:ea typeface="+mn-ea"/>
                <a:cs typeface="+mn-cs"/>
              </a:defRPr>
            </a:lvl2pPr>
            <a:lvl3pPr marL="687388" indent="-227013" algn="l" defTabSz="914354" rtl="0" eaLnBrk="1" latinLnBrk="0" hangingPunct="1">
              <a:lnSpc>
                <a:spcPct val="90000"/>
              </a:lnSpc>
              <a:spcBef>
                <a:spcPts val="500"/>
              </a:spcBef>
              <a:buFont typeface="Franklin Gothic Book" panose="020B0503020102020204" pitchFamily="34" charset="0"/>
              <a:buChar char="–"/>
              <a:defRPr sz="2000" kern="1200">
                <a:solidFill>
                  <a:srgbClr val="002060"/>
                </a:solidFill>
                <a:latin typeface="+mn-lt"/>
                <a:ea typeface="+mn-ea"/>
                <a:cs typeface="+mn-cs"/>
              </a:defRPr>
            </a:lvl3pPr>
            <a:lvl4pPr marL="1600120"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4pPr>
            <a:lvl5pPr marL="2057298"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90000"/>
              </a:lnSpc>
              <a:spcBef>
                <a:spcPts val="1800"/>
              </a:spcBef>
              <a:spcAft>
                <a:spcPts val="0"/>
              </a:spcAft>
              <a:buClr>
                <a:srgbClr val="00B0F0"/>
              </a:buClr>
              <a:buSzTx/>
              <a:buFont typeface="Wingdings" panose="05000000000000000000" pitchFamily="2" charset="2"/>
              <a:buNone/>
              <a:tabLst/>
              <a:defRPr/>
            </a:pPr>
            <a:fld id="{FA5F5EDD-AF68-40DF-9A14-D3D814F46ABC}" type="slidenum">
              <a:rPr kumimoji="0" lang="en-US" sz="1600" b="1" i="0" u="none" strike="noStrike" kern="1200" cap="none" spc="0" normalizeH="0" baseline="0" noProof="0" smtClean="0">
                <a:ln>
                  <a:noFill/>
                </a:ln>
                <a:solidFill>
                  <a:srgbClr val="FFFFFF"/>
                </a:solidFill>
                <a:effectLst/>
                <a:uLnTx/>
                <a:uFillTx/>
                <a:latin typeface="Helvetica" pitchFamily="2" charset="0"/>
                <a:ea typeface="+mn-ea"/>
                <a:cs typeface="+mn-cs"/>
              </a:rPr>
              <a:pPr marL="0" marR="0" lvl="0" indent="0" algn="ctr" defTabSz="914354" rtl="0" eaLnBrk="1" fontAlgn="auto" latinLnBrk="0" hangingPunct="1">
                <a:lnSpc>
                  <a:spcPct val="90000"/>
                </a:lnSpc>
                <a:spcBef>
                  <a:spcPts val="1800"/>
                </a:spcBef>
                <a:spcAft>
                  <a:spcPts val="0"/>
                </a:spcAft>
                <a:buClr>
                  <a:srgbClr val="00B0F0"/>
                </a:buClr>
                <a:buSzTx/>
                <a:buFont typeface="Wingdings" panose="05000000000000000000" pitchFamily="2" charset="2"/>
                <a:buNone/>
                <a:tabLst/>
                <a:defRPr/>
              </a:pPr>
              <a:t>4</a:t>
            </a:fld>
            <a:endPar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16" name="Title 15">
            <a:extLst>
              <a:ext uri="{FF2B5EF4-FFF2-40B4-BE49-F238E27FC236}">
                <a16:creationId xmlns:a16="http://schemas.microsoft.com/office/drawing/2014/main" id="{E5211E8B-EBA9-4515-93F7-3878833FF80A}"/>
              </a:ext>
            </a:extLst>
          </p:cNvPr>
          <p:cNvSpPr>
            <a:spLocks noGrp="1"/>
          </p:cNvSpPr>
          <p:nvPr>
            <p:ph type="title"/>
          </p:nvPr>
        </p:nvSpPr>
        <p:spPr>
          <a:xfrm>
            <a:off x="-486183" y="983952"/>
            <a:ext cx="6863977" cy="757441"/>
          </a:xfrm>
        </p:spPr>
        <p:txBody>
          <a:bodyPr>
            <a:noAutofit/>
          </a:bodyPr>
          <a:lstStyle/>
          <a:p>
            <a:pPr algn="ctr"/>
            <a:r>
              <a:rPr lang="en-US" sz="2800" b="1" dirty="0">
                <a:latin typeface="Helvetica" panose="020B0604020202020204" pitchFamily="34" charset="0"/>
                <a:cs typeface="Helvetica" panose="020B0604020202020204" pitchFamily="34" charset="0"/>
              </a:rPr>
              <a:t>100-Day Action Plan Summary</a:t>
            </a:r>
          </a:p>
        </p:txBody>
      </p:sp>
      <p:sp>
        <p:nvSpPr>
          <p:cNvPr id="8" name="TextBox 7">
            <a:extLst>
              <a:ext uri="{FF2B5EF4-FFF2-40B4-BE49-F238E27FC236}">
                <a16:creationId xmlns:a16="http://schemas.microsoft.com/office/drawing/2014/main" id="{CFE6AC81-A3B0-4404-A5E9-EE7905A60758}"/>
              </a:ext>
            </a:extLst>
          </p:cNvPr>
          <p:cNvSpPr txBox="1"/>
          <p:nvPr/>
        </p:nvSpPr>
        <p:spPr>
          <a:xfrm>
            <a:off x="167092" y="1813173"/>
            <a:ext cx="5557429" cy="3231654"/>
          </a:xfrm>
          <a:prstGeom prst="rect">
            <a:avLst/>
          </a:prstGeom>
          <a:noFill/>
        </p:spPr>
        <p:txBody>
          <a:bodyPr wrap="square">
            <a:spAutoFit/>
          </a:bodyPr>
          <a:lstStyle/>
          <a:p>
            <a:r>
              <a:rPr lang="en-US" sz="2400" i="1" dirty="0">
                <a:latin typeface="Helvetica" panose="020B0604020202020204" pitchFamily="34" charset="0"/>
                <a:cs typeface="Helvetica" panose="020B0604020202020204" pitchFamily="34" charset="0"/>
              </a:rPr>
              <a:t>Transparency in action: Building Officer and Community Safety and Trust</a:t>
            </a:r>
          </a:p>
          <a:p>
            <a:endParaRPr lang="en-US" sz="2400" dirty="0">
              <a:latin typeface="Helvetica" panose="020B0604020202020204" pitchFamily="34" charset="0"/>
              <a:cs typeface="Helvetica" panose="020B0604020202020204" pitchFamily="34" charset="0"/>
            </a:endParaRPr>
          </a:p>
          <a:p>
            <a:r>
              <a:rPr lang="en-US" sz="2200" b="1" dirty="0">
                <a:latin typeface="Helvetica" panose="020B0604020202020204" pitchFamily="34" charset="0"/>
                <a:cs typeface="Helvetica" panose="020B0604020202020204" pitchFamily="34" charset="0"/>
              </a:rPr>
              <a:t>3 Key Priority Areas:</a:t>
            </a:r>
          </a:p>
          <a:p>
            <a:endParaRPr lang="en-US" sz="2200"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en-US" sz="2200" dirty="0">
                <a:latin typeface="Helvetica" panose="020B0604020202020204" pitchFamily="34" charset="0"/>
                <a:cs typeface="Helvetica" panose="020B0604020202020204" pitchFamily="34" charset="0"/>
              </a:rPr>
              <a:t>APD Recruitment, Retention &amp; Morale</a:t>
            </a:r>
          </a:p>
          <a:p>
            <a:pPr marL="342900" indent="-342900">
              <a:buFont typeface="Arial" panose="020B0604020202020204" pitchFamily="34" charset="0"/>
              <a:buChar char="•"/>
            </a:pPr>
            <a:r>
              <a:rPr lang="en-US" sz="2200" dirty="0">
                <a:latin typeface="Helvetica" panose="020B0604020202020204" pitchFamily="34" charset="0"/>
                <a:cs typeface="Helvetica" panose="020B0604020202020204" pitchFamily="34" charset="0"/>
              </a:rPr>
              <a:t>Community Trust &amp; Crime Prevention</a:t>
            </a:r>
          </a:p>
          <a:p>
            <a:pPr marL="342900" indent="-342900">
              <a:buFont typeface="Arial" panose="020B0604020202020204" pitchFamily="34" charset="0"/>
              <a:buChar char="•"/>
            </a:pPr>
            <a:r>
              <a:rPr lang="en-US" sz="2200" dirty="0">
                <a:latin typeface="Helvetica" panose="020B0604020202020204" pitchFamily="34" charset="0"/>
                <a:cs typeface="Helvetica" panose="020B0604020202020204" pitchFamily="34" charset="0"/>
              </a:rPr>
              <a:t>APD Capacity for Excellence &amp; Innovation</a:t>
            </a:r>
          </a:p>
        </p:txBody>
      </p:sp>
      <p:pic>
        <p:nvPicPr>
          <p:cNvPr id="4" name="Picture 2">
            <a:extLst>
              <a:ext uri="{FF2B5EF4-FFF2-40B4-BE49-F238E27FC236}">
                <a16:creationId xmlns:a16="http://schemas.microsoft.com/office/drawing/2014/main" id="{6420BFB2-66B0-49B5-BA81-9D98D8CE9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909677" y="1433253"/>
            <a:ext cx="5987854" cy="39914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05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15E233-2CEF-4941-B943-4D660FF6EF26}"/>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5F5EDD-AF68-40DF-9A14-D3D814F46ABC}" type="slidenum">
              <a:rPr kumimoji="0" lang="en-US" sz="1200" b="0" i="0" u="none" strike="noStrike" kern="1200" cap="none" spc="0" normalizeH="0" baseline="0" noProof="0" smtClean="0">
                <a:ln>
                  <a:noFill/>
                </a:ln>
                <a:solidFill>
                  <a:srgbClr val="002060"/>
                </a:solidFill>
                <a:effectLst/>
                <a:uLnTx/>
                <a:uFillTx/>
                <a:latin typeface="Franklin Gothic Book"/>
                <a:ea typeface="Roboto" panose="020000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2060"/>
              </a:solidFill>
              <a:effectLst/>
              <a:uLnTx/>
              <a:uFillTx/>
              <a:latin typeface="Franklin Gothic Book"/>
              <a:ea typeface="Roboto" panose="02000000000000000000" pitchFamily="2" charset="0"/>
            </a:endParaRPr>
          </a:p>
        </p:txBody>
      </p:sp>
      <p:sp>
        <p:nvSpPr>
          <p:cNvPr id="2" name="Slide Number Placeholder 7">
            <a:extLst>
              <a:ext uri="{FF2B5EF4-FFF2-40B4-BE49-F238E27FC236}">
                <a16:creationId xmlns:a16="http://schemas.microsoft.com/office/drawing/2014/main" id="{9CD05F67-D1C9-AD4B-7747-1ECB237DF762}"/>
              </a:ext>
            </a:extLst>
          </p:cNvPr>
          <p:cNvSpPr txBox="1">
            <a:spLocks/>
          </p:cNvSpPr>
          <p:nvPr/>
        </p:nvSpPr>
        <p:spPr>
          <a:xfrm>
            <a:off x="11059333" y="6298269"/>
            <a:ext cx="838198" cy="338554"/>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800"/>
              </a:spcBef>
              <a:buClr>
                <a:schemeClr val="accent1"/>
              </a:buClr>
              <a:buFont typeface="Wingdings" panose="05000000000000000000" pitchFamily="2" charset="2"/>
              <a:buChar char="§"/>
              <a:defRPr sz="2800" kern="1200">
                <a:solidFill>
                  <a:srgbClr val="002060"/>
                </a:solidFill>
                <a:latin typeface="+mn-lt"/>
                <a:ea typeface="+mn-ea"/>
                <a:cs typeface="+mn-cs"/>
              </a:defRPr>
            </a:lvl1pPr>
            <a:lvl2pPr marL="460375" indent="-233363" algn="l" defTabSz="914354" rtl="0" eaLnBrk="1" latinLnBrk="0" hangingPunct="1">
              <a:lnSpc>
                <a:spcPct val="90000"/>
              </a:lnSpc>
              <a:spcBef>
                <a:spcPts val="500"/>
              </a:spcBef>
              <a:buClr>
                <a:schemeClr val="accent1"/>
              </a:buClr>
              <a:buFont typeface="Franklin Gothic Book" panose="020B0503020102020204" pitchFamily="34" charset="0"/>
              <a:buChar char="–"/>
              <a:defRPr sz="2400" kern="1200">
                <a:solidFill>
                  <a:srgbClr val="002060"/>
                </a:solidFill>
                <a:latin typeface="+mn-lt"/>
                <a:ea typeface="+mn-ea"/>
                <a:cs typeface="+mn-cs"/>
              </a:defRPr>
            </a:lvl2pPr>
            <a:lvl3pPr marL="687388" indent="-227013" algn="l" defTabSz="914354" rtl="0" eaLnBrk="1" latinLnBrk="0" hangingPunct="1">
              <a:lnSpc>
                <a:spcPct val="90000"/>
              </a:lnSpc>
              <a:spcBef>
                <a:spcPts val="500"/>
              </a:spcBef>
              <a:buFont typeface="Franklin Gothic Book" panose="020B0503020102020204" pitchFamily="34" charset="0"/>
              <a:buChar char="–"/>
              <a:defRPr sz="2000" kern="1200">
                <a:solidFill>
                  <a:srgbClr val="002060"/>
                </a:solidFill>
                <a:latin typeface="+mn-lt"/>
                <a:ea typeface="+mn-ea"/>
                <a:cs typeface="+mn-cs"/>
              </a:defRPr>
            </a:lvl3pPr>
            <a:lvl4pPr marL="1600120"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4pPr>
            <a:lvl5pPr marL="2057298"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90000"/>
              </a:lnSpc>
              <a:spcBef>
                <a:spcPts val="1800"/>
              </a:spcBef>
              <a:spcAft>
                <a:spcPts val="0"/>
              </a:spcAft>
              <a:buClr>
                <a:srgbClr val="00B0F0"/>
              </a:buClr>
              <a:buSzTx/>
              <a:buFont typeface="Wingdings" panose="05000000000000000000" pitchFamily="2" charset="2"/>
              <a:buNone/>
              <a:tabLst/>
              <a:defRPr/>
            </a:pPr>
            <a:fld id="{FA5F5EDD-AF68-40DF-9A14-D3D814F46ABC}" type="slidenum">
              <a:rPr kumimoji="0" lang="en-US" sz="1600" b="1" i="0" u="none" strike="noStrike" kern="1200" cap="none" spc="0" normalizeH="0" baseline="0" noProof="0" smtClean="0">
                <a:ln>
                  <a:noFill/>
                </a:ln>
                <a:solidFill>
                  <a:srgbClr val="FFFFFF"/>
                </a:solidFill>
                <a:effectLst/>
                <a:uLnTx/>
                <a:uFillTx/>
                <a:latin typeface="Helvetica" pitchFamily="2" charset="0"/>
                <a:ea typeface="+mn-ea"/>
                <a:cs typeface="+mn-cs"/>
              </a:rPr>
              <a:pPr marL="0" marR="0" lvl="0" indent="0" algn="ctr" defTabSz="914354" rtl="0" eaLnBrk="1" fontAlgn="auto" latinLnBrk="0" hangingPunct="1">
                <a:lnSpc>
                  <a:spcPct val="90000"/>
                </a:lnSpc>
                <a:spcBef>
                  <a:spcPts val="1800"/>
                </a:spcBef>
                <a:spcAft>
                  <a:spcPts val="0"/>
                </a:spcAft>
                <a:buClr>
                  <a:srgbClr val="00B0F0"/>
                </a:buClr>
                <a:buSzTx/>
                <a:buFont typeface="Wingdings" panose="05000000000000000000" pitchFamily="2" charset="2"/>
                <a:buNone/>
                <a:tabLst/>
                <a:defRPr/>
              </a:pPr>
              <a:t>5</a:t>
            </a:fld>
            <a:endParaRPr kumimoji="0" lang="en-US" sz="1600" b="1"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16" name="Title 15">
            <a:extLst>
              <a:ext uri="{FF2B5EF4-FFF2-40B4-BE49-F238E27FC236}">
                <a16:creationId xmlns:a16="http://schemas.microsoft.com/office/drawing/2014/main" id="{E5211E8B-EBA9-4515-93F7-3878833FF80A}"/>
              </a:ext>
            </a:extLst>
          </p:cNvPr>
          <p:cNvSpPr>
            <a:spLocks noGrp="1"/>
          </p:cNvSpPr>
          <p:nvPr>
            <p:ph type="title"/>
          </p:nvPr>
        </p:nvSpPr>
        <p:spPr>
          <a:xfrm>
            <a:off x="294469" y="1034504"/>
            <a:ext cx="6863977" cy="757441"/>
          </a:xfrm>
        </p:spPr>
        <p:txBody>
          <a:bodyPr>
            <a:noAutofit/>
          </a:bodyPr>
          <a:lstStyle/>
          <a:p>
            <a:pPr algn="ctr"/>
            <a:r>
              <a:rPr lang="en-US" sz="2800" b="1" dirty="0">
                <a:latin typeface="Helvetica" panose="020B0604020202020204" pitchFamily="34" charset="0"/>
                <a:cs typeface="Helvetica" panose="020B0604020202020204" pitchFamily="34" charset="0"/>
              </a:rPr>
              <a:t>100-Day Key Objectives</a:t>
            </a:r>
          </a:p>
        </p:txBody>
      </p:sp>
      <p:sp>
        <p:nvSpPr>
          <p:cNvPr id="8" name="TextBox 7">
            <a:extLst>
              <a:ext uri="{FF2B5EF4-FFF2-40B4-BE49-F238E27FC236}">
                <a16:creationId xmlns:a16="http://schemas.microsoft.com/office/drawing/2014/main" id="{CFE6AC81-A3B0-4404-A5E9-EE7905A60758}"/>
              </a:ext>
            </a:extLst>
          </p:cNvPr>
          <p:cNvSpPr txBox="1"/>
          <p:nvPr/>
        </p:nvSpPr>
        <p:spPr>
          <a:xfrm>
            <a:off x="148046" y="1757111"/>
            <a:ext cx="7852954" cy="3477875"/>
          </a:xfrm>
          <a:prstGeom prst="rect">
            <a:avLst/>
          </a:prstGeom>
          <a:noFill/>
        </p:spPr>
        <p:txBody>
          <a:bodyPr wrap="square">
            <a:spAutoFit/>
          </a:bodyPr>
          <a:lstStyle/>
          <a:p>
            <a:pPr marL="342900" indent="-342900">
              <a:buFont typeface="Arial" panose="020B0604020202020204" pitchFamily="34" charset="0"/>
              <a:buChar char="•"/>
            </a:pPr>
            <a:r>
              <a:rPr lang="en-US" sz="2200" b="1" i="1" dirty="0">
                <a:latin typeface="Helvetica" panose="020B0604020202020204" pitchFamily="34" charset="0"/>
                <a:cs typeface="Helvetica" panose="020B0604020202020204" pitchFamily="34" charset="0"/>
              </a:rPr>
              <a:t>Listen</a:t>
            </a:r>
            <a:r>
              <a:rPr lang="en-US" sz="2200" i="1" dirty="0">
                <a:latin typeface="Helvetica" panose="020B0604020202020204" pitchFamily="34" charset="0"/>
                <a:cs typeface="Helvetica" panose="020B0604020202020204" pitchFamily="34" charset="0"/>
              </a:rPr>
              <a:t> to your experiences and concerns. Seek to understand your perspectives and make informed decisions that will directly address your needs and expectations.</a:t>
            </a:r>
          </a:p>
          <a:p>
            <a:pPr marL="342900" indent="-342900">
              <a:buFont typeface="Arial" panose="020B0604020202020204" pitchFamily="34" charset="0"/>
              <a:buChar char="•"/>
            </a:pPr>
            <a:r>
              <a:rPr lang="en-US" sz="2200" b="1" i="1" dirty="0">
                <a:latin typeface="Helvetica" panose="020B0604020202020204" pitchFamily="34" charset="0"/>
                <a:cs typeface="Helvetica" panose="020B0604020202020204" pitchFamily="34" charset="0"/>
              </a:rPr>
              <a:t>Learn</a:t>
            </a:r>
            <a:r>
              <a:rPr lang="en-US" sz="2200" i="1" dirty="0">
                <a:latin typeface="Helvetica" panose="020B0604020202020204" pitchFamily="34" charset="0"/>
                <a:cs typeface="Helvetica" panose="020B0604020202020204" pitchFamily="34" charset="0"/>
              </a:rPr>
              <a:t> through comprehensive assessments that will provide the foundation for data-driven decisions.   </a:t>
            </a:r>
          </a:p>
          <a:p>
            <a:pPr marL="342900" indent="-342900">
              <a:buFont typeface="Arial" panose="020B0604020202020204" pitchFamily="34" charset="0"/>
              <a:buChar char="•"/>
            </a:pPr>
            <a:r>
              <a:rPr lang="en-US" sz="2200" b="1" i="1" dirty="0">
                <a:latin typeface="Helvetica" panose="020B0604020202020204" pitchFamily="34" charset="0"/>
                <a:cs typeface="Helvetica" panose="020B0604020202020204" pitchFamily="34" charset="0"/>
              </a:rPr>
              <a:t>Look</a:t>
            </a:r>
            <a:r>
              <a:rPr lang="en-US" sz="2200" i="1" dirty="0">
                <a:latin typeface="Helvetica" panose="020B0604020202020204" pitchFamily="34" charset="0"/>
                <a:cs typeface="Helvetica" panose="020B0604020202020204" pitchFamily="34" charset="0"/>
              </a:rPr>
              <a:t> for collaborative solutions that are practical, evidence-based, and meet the community’s needs.</a:t>
            </a:r>
          </a:p>
          <a:p>
            <a:pPr marL="342900" indent="-342900">
              <a:buFont typeface="Arial" panose="020B0604020202020204" pitchFamily="34" charset="0"/>
              <a:buChar char="•"/>
            </a:pPr>
            <a:r>
              <a:rPr lang="en-US" sz="2200" b="1" i="1" dirty="0">
                <a:latin typeface="Helvetica" panose="020B0604020202020204" pitchFamily="34" charset="0"/>
                <a:cs typeface="Helvetica" panose="020B0604020202020204" pitchFamily="34" charset="0"/>
              </a:rPr>
              <a:t>Launch</a:t>
            </a:r>
            <a:r>
              <a:rPr lang="en-US" sz="2200" i="1" dirty="0">
                <a:latin typeface="Helvetica" panose="020B0604020202020204" pitchFamily="34" charset="0"/>
                <a:cs typeface="Helvetica" panose="020B0604020202020204" pitchFamily="34" charset="0"/>
              </a:rPr>
              <a:t> strategic initiatives and regularly communicate actionable results of our progress.</a:t>
            </a:r>
            <a:endParaRPr lang="en-US" sz="2200" dirty="0">
              <a:latin typeface="Helvetica" panose="020B0604020202020204" pitchFamily="34" charset="0"/>
              <a:cs typeface="Helvetica" panose="020B0604020202020204" pitchFamily="34" charset="0"/>
            </a:endParaRPr>
          </a:p>
        </p:txBody>
      </p:sp>
      <p:graphicFrame>
        <p:nvGraphicFramePr>
          <p:cNvPr id="4" name="Diagram 3">
            <a:extLst>
              <a:ext uri="{FF2B5EF4-FFF2-40B4-BE49-F238E27FC236}">
                <a16:creationId xmlns:a16="http://schemas.microsoft.com/office/drawing/2014/main" id="{38E2CEFB-B80A-92E9-605C-2B1ECAB77631}"/>
              </a:ext>
            </a:extLst>
          </p:cNvPr>
          <p:cNvGraphicFramePr/>
          <p:nvPr>
            <p:extLst>
              <p:ext uri="{D42A27DB-BD31-4B8C-83A1-F6EECF244321}">
                <p14:modId xmlns:p14="http://schemas.microsoft.com/office/powerpoint/2010/main" val="3426284378"/>
              </p:ext>
            </p:extLst>
          </p:nvPr>
        </p:nvGraphicFramePr>
        <p:xfrm>
          <a:off x="5641975" y="1034504"/>
          <a:ext cx="7107237" cy="4738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005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15E233-2CEF-4941-B943-4D660FF6EF26}"/>
              </a:ext>
            </a:extLst>
          </p:cNvPr>
          <p:cNvSpPr>
            <a:spLocks noGrp="1"/>
          </p:cNvSpPr>
          <p:nvPr>
            <p:ph type="sldNum" sz="quarter" idx="10"/>
          </p:nvPr>
        </p:nvSpPr>
        <p:spPr/>
        <p:txBody>
          <a:bodyPr/>
          <a:lstStyle/>
          <a:p>
            <a:fld id="{FA5F5EDD-AF68-40DF-9A14-D3D814F46ABC}" type="slidenum">
              <a:rPr lang="en-US" smtClean="0"/>
              <a:pPr/>
              <a:t>6</a:t>
            </a:fld>
            <a:endParaRPr lang="en-US"/>
          </a:p>
        </p:txBody>
      </p:sp>
      <p:sp>
        <p:nvSpPr>
          <p:cNvPr id="4" name="Content Placeholder 3">
            <a:extLst>
              <a:ext uri="{FF2B5EF4-FFF2-40B4-BE49-F238E27FC236}">
                <a16:creationId xmlns:a16="http://schemas.microsoft.com/office/drawing/2014/main" id="{5E0D4587-959C-49D9-94DF-1BA82DA5466C}"/>
              </a:ext>
            </a:extLst>
          </p:cNvPr>
          <p:cNvSpPr>
            <a:spLocks noGrp="1"/>
          </p:cNvSpPr>
          <p:nvPr>
            <p:ph sz="quarter" idx="11"/>
          </p:nvPr>
        </p:nvSpPr>
        <p:spPr>
          <a:xfrm>
            <a:off x="848070" y="2219396"/>
            <a:ext cx="4286250" cy="4248150"/>
          </a:xfrm>
        </p:spPr>
        <p:txBody>
          <a:bodyPr vert="horz" lIns="91440" tIns="45720" rIns="91440" bIns="45720" rtlCol="0" anchor="t">
            <a:normAutofit/>
          </a:bodyPr>
          <a:lstStyle/>
          <a:p>
            <a:pPr marL="0" indent="0" algn="l">
              <a:lnSpc>
                <a:spcPct val="100000"/>
              </a:lnSpc>
              <a:spcBef>
                <a:spcPts val="0"/>
              </a:spcBef>
              <a:spcAft>
                <a:spcPts val="1800"/>
              </a:spcAft>
              <a:buClr>
                <a:srgbClr val="002060"/>
              </a:buClr>
              <a:buNone/>
            </a:pPr>
            <a:r>
              <a:rPr lang="en-US" sz="2500" u="none" strike="noStrike" baseline="0" dirty="0">
                <a:latin typeface="Georgia" panose="02040502050405020303" pitchFamily="18" charset="0"/>
              </a:rPr>
              <a:t>I will be visible and accessible to our Austin PD team and the community. </a:t>
            </a:r>
          </a:p>
          <a:p>
            <a:pPr marL="0" indent="0" algn="l">
              <a:lnSpc>
                <a:spcPct val="100000"/>
              </a:lnSpc>
              <a:spcBef>
                <a:spcPts val="0"/>
              </a:spcBef>
              <a:spcAft>
                <a:spcPts val="1800"/>
              </a:spcAft>
              <a:buClr>
                <a:srgbClr val="002060"/>
              </a:buClr>
              <a:buNone/>
            </a:pPr>
            <a:r>
              <a:rPr lang="en-US" sz="2500" dirty="0">
                <a:latin typeface="Georgia" panose="02040502050405020303" pitchFamily="18" charset="0"/>
              </a:rPr>
              <a:t>Your voices matter and will help me develop a strategic roadmap for the future of public safety in Austin.</a:t>
            </a:r>
          </a:p>
          <a:p>
            <a:pPr marL="461645" indent="-461645">
              <a:lnSpc>
                <a:spcPct val="100000"/>
              </a:lnSpc>
              <a:spcBef>
                <a:spcPts val="0"/>
              </a:spcBef>
              <a:spcAft>
                <a:spcPts val="1800"/>
              </a:spcAft>
              <a:buClr>
                <a:srgbClr val="002060"/>
              </a:buClr>
            </a:pPr>
            <a:endParaRPr lang="en-US" sz="2400" dirty="0">
              <a:latin typeface="Georgia" panose="02040502050405020303" pitchFamily="18" charset="0"/>
            </a:endParaRPr>
          </a:p>
          <a:p>
            <a:pPr lvl="1" indent="-233045"/>
            <a:endParaRPr lang="en-US" sz="1800" dirty="0"/>
          </a:p>
        </p:txBody>
      </p:sp>
      <p:sp>
        <p:nvSpPr>
          <p:cNvPr id="2" name="Title 1">
            <a:extLst>
              <a:ext uri="{FF2B5EF4-FFF2-40B4-BE49-F238E27FC236}">
                <a16:creationId xmlns:a16="http://schemas.microsoft.com/office/drawing/2014/main" id="{20CAC8CF-15DD-46EA-A3BD-59DBD7A007E0}"/>
              </a:ext>
            </a:extLst>
          </p:cNvPr>
          <p:cNvSpPr>
            <a:spLocks noGrp="1"/>
          </p:cNvSpPr>
          <p:nvPr>
            <p:ph type="title"/>
          </p:nvPr>
        </p:nvSpPr>
        <p:spPr>
          <a:xfrm>
            <a:off x="848070" y="1175951"/>
            <a:ext cx="10084973" cy="757441"/>
          </a:xfrm>
        </p:spPr>
        <p:txBody>
          <a:bodyPr>
            <a:normAutofit/>
          </a:bodyPr>
          <a:lstStyle/>
          <a:p>
            <a:pPr lvl="0"/>
            <a:r>
              <a:rPr lang="en-US" sz="3600" b="1" spc="0" dirty="0">
                <a:latin typeface="Helvetica" pitchFamily="2" charset="0"/>
              </a:rPr>
              <a:t>Phase One: Listen </a:t>
            </a:r>
          </a:p>
        </p:txBody>
      </p:sp>
      <p:sp>
        <p:nvSpPr>
          <p:cNvPr id="6" name="Slide Number Placeholder 7">
            <a:extLst>
              <a:ext uri="{FF2B5EF4-FFF2-40B4-BE49-F238E27FC236}">
                <a16:creationId xmlns:a16="http://schemas.microsoft.com/office/drawing/2014/main" id="{80D8E950-E4EF-4030-00F0-849BAF371A99}"/>
              </a:ext>
            </a:extLst>
          </p:cNvPr>
          <p:cNvSpPr txBox="1">
            <a:spLocks/>
          </p:cNvSpPr>
          <p:nvPr/>
        </p:nvSpPr>
        <p:spPr>
          <a:xfrm>
            <a:off x="11059333" y="6298269"/>
            <a:ext cx="838198" cy="338554"/>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800"/>
              </a:spcBef>
              <a:buClr>
                <a:schemeClr val="accent1"/>
              </a:buClr>
              <a:buFont typeface="Wingdings" panose="05000000000000000000" pitchFamily="2" charset="2"/>
              <a:buChar char="§"/>
              <a:defRPr sz="2800" kern="1200">
                <a:solidFill>
                  <a:srgbClr val="002060"/>
                </a:solidFill>
                <a:latin typeface="+mn-lt"/>
                <a:ea typeface="+mn-ea"/>
                <a:cs typeface="+mn-cs"/>
              </a:defRPr>
            </a:lvl1pPr>
            <a:lvl2pPr marL="460375" indent="-233363" algn="l" defTabSz="914354" rtl="0" eaLnBrk="1" latinLnBrk="0" hangingPunct="1">
              <a:lnSpc>
                <a:spcPct val="90000"/>
              </a:lnSpc>
              <a:spcBef>
                <a:spcPts val="500"/>
              </a:spcBef>
              <a:buClr>
                <a:schemeClr val="accent1"/>
              </a:buClr>
              <a:buFont typeface="Franklin Gothic Book" panose="020B0503020102020204" pitchFamily="34" charset="0"/>
              <a:buChar char="–"/>
              <a:defRPr sz="2400" kern="1200">
                <a:solidFill>
                  <a:srgbClr val="002060"/>
                </a:solidFill>
                <a:latin typeface="+mn-lt"/>
                <a:ea typeface="+mn-ea"/>
                <a:cs typeface="+mn-cs"/>
              </a:defRPr>
            </a:lvl2pPr>
            <a:lvl3pPr marL="687388" indent="-227013" algn="l" defTabSz="914354" rtl="0" eaLnBrk="1" latinLnBrk="0" hangingPunct="1">
              <a:lnSpc>
                <a:spcPct val="90000"/>
              </a:lnSpc>
              <a:spcBef>
                <a:spcPts val="500"/>
              </a:spcBef>
              <a:buFont typeface="Franklin Gothic Book" panose="020B0503020102020204" pitchFamily="34" charset="0"/>
              <a:buChar char="–"/>
              <a:defRPr sz="2000" kern="1200">
                <a:solidFill>
                  <a:srgbClr val="002060"/>
                </a:solidFill>
                <a:latin typeface="+mn-lt"/>
                <a:ea typeface="+mn-ea"/>
                <a:cs typeface="+mn-cs"/>
              </a:defRPr>
            </a:lvl3pPr>
            <a:lvl4pPr marL="1600120"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4pPr>
            <a:lvl5pPr marL="2057298"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FA5F5EDD-AF68-40DF-9A14-D3D814F46ABC}" type="slidenum">
              <a:rPr lang="en-US" sz="1600" b="1" smtClean="0">
                <a:solidFill>
                  <a:schemeClr val="bg1"/>
                </a:solidFill>
                <a:latin typeface="Helvetica" pitchFamily="2" charset="0"/>
              </a:rPr>
              <a:pPr marL="0" indent="0" algn="ctr">
                <a:buNone/>
              </a:pPr>
              <a:t>6</a:t>
            </a:fld>
            <a:endParaRPr lang="en-US" sz="1600" b="1" dirty="0">
              <a:solidFill>
                <a:schemeClr val="bg1"/>
              </a:solidFill>
              <a:latin typeface="Helvetica" pitchFamily="2" charset="0"/>
            </a:endParaRPr>
          </a:p>
        </p:txBody>
      </p:sp>
      <p:graphicFrame>
        <p:nvGraphicFramePr>
          <p:cNvPr id="5" name="Diagram 4">
            <a:extLst>
              <a:ext uri="{FF2B5EF4-FFF2-40B4-BE49-F238E27FC236}">
                <a16:creationId xmlns:a16="http://schemas.microsoft.com/office/drawing/2014/main" id="{F20997BD-7EAA-75C5-0376-000E288F383C}"/>
              </a:ext>
            </a:extLst>
          </p:cNvPr>
          <p:cNvGraphicFramePr/>
          <p:nvPr>
            <p:extLst>
              <p:ext uri="{D42A27DB-BD31-4B8C-83A1-F6EECF244321}">
                <p14:modId xmlns:p14="http://schemas.microsoft.com/office/powerpoint/2010/main" val="1663952127"/>
              </p:ext>
            </p:extLst>
          </p:nvPr>
        </p:nvGraphicFramePr>
        <p:xfrm>
          <a:off x="4883150" y="992716"/>
          <a:ext cx="7308850" cy="4872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928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15E233-2CEF-4941-B943-4D660FF6EF26}"/>
              </a:ext>
            </a:extLst>
          </p:cNvPr>
          <p:cNvSpPr>
            <a:spLocks noGrp="1"/>
          </p:cNvSpPr>
          <p:nvPr>
            <p:ph type="sldNum" sz="quarter" idx="10"/>
          </p:nvPr>
        </p:nvSpPr>
        <p:spPr/>
        <p:txBody>
          <a:bodyPr/>
          <a:lstStyle/>
          <a:p>
            <a:fld id="{FA5F5EDD-AF68-40DF-9A14-D3D814F46ABC}" type="slidenum">
              <a:rPr lang="en-US" smtClean="0"/>
              <a:pPr/>
              <a:t>7</a:t>
            </a:fld>
            <a:endParaRPr lang="en-US"/>
          </a:p>
        </p:txBody>
      </p:sp>
      <p:sp>
        <p:nvSpPr>
          <p:cNvPr id="2" name="Title 1">
            <a:extLst>
              <a:ext uri="{FF2B5EF4-FFF2-40B4-BE49-F238E27FC236}">
                <a16:creationId xmlns:a16="http://schemas.microsoft.com/office/drawing/2014/main" id="{20CAC8CF-15DD-46EA-A3BD-59DBD7A007E0}"/>
              </a:ext>
            </a:extLst>
          </p:cNvPr>
          <p:cNvSpPr>
            <a:spLocks noGrp="1"/>
          </p:cNvSpPr>
          <p:nvPr>
            <p:ph type="title"/>
          </p:nvPr>
        </p:nvSpPr>
        <p:spPr>
          <a:xfrm>
            <a:off x="848070" y="1175951"/>
            <a:ext cx="10084973" cy="757441"/>
          </a:xfrm>
        </p:spPr>
        <p:txBody>
          <a:bodyPr>
            <a:normAutofit/>
          </a:bodyPr>
          <a:lstStyle/>
          <a:p>
            <a:pPr lvl="0"/>
            <a:r>
              <a:rPr lang="en-US" sz="3600" b="1" spc="0" dirty="0">
                <a:latin typeface="Helvetica" pitchFamily="2" charset="0"/>
              </a:rPr>
              <a:t>Phase Two: Learn</a:t>
            </a:r>
          </a:p>
        </p:txBody>
      </p:sp>
      <p:sp>
        <p:nvSpPr>
          <p:cNvPr id="6" name="Slide Number Placeholder 7">
            <a:extLst>
              <a:ext uri="{FF2B5EF4-FFF2-40B4-BE49-F238E27FC236}">
                <a16:creationId xmlns:a16="http://schemas.microsoft.com/office/drawing/2014/main" id="{80D8E950-E4EF-4030-00F0-849BAF371A99}"/>
              </a:ext>
            </a:extLst>
          </p:cNvPr>
          <p:cNvSpPr txBox="1">
            <a:spLocks/>
          </p:cNvSpPr>
          <p:nvPr/>
        </p:nvSpPr>
        <p:spPr>
          <a:xfrm>
            <a:off x="11059333" y="6298269"/>
            <a:ext cx="838198" cy="338554"/>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800"/>
              </a:spcBef>
              <a:buClr>
                <a:schemeClr val="accent1"/>
              </a:buClr>
              <a:buFont typeface="Wingdings" panose="05000000000000000000" pitchFamily="2" charset="2"/>
              <a:buChar char="§"/>
              <a:defRPr sz="2800" kern="1200">
                <a:solidFill>
                  <a:srgbClr val="002060"/>
                </a:solidFill>
                <a:latin typeface="+mn-lt"/>
                <a:ea typeface="+mn-ea"/>
                <a:cs typeface="+mn-cs"/>
              </a:defRPr>
            </a:lvl1pPr>
            <a:lvl2pPr marL="460375" indent="-233363" algn="l" defTabSz="914354" rtl="0" eaLnBrk="1" latinLnBrk="0" hangingPunct="1">
              <a:lnSpc>
                <a:spcPct val="90000"/>
              </a:lnSpc>
              <a:spcBef>
                <a:spcPts val="500"/>
              </a:spcBef>
              <a:buClr>
                <a:schemeClr val="accent1"/>
              </a:buClr>
              <a:buFont typeface="Franklin Gothic Book" panose="020B0503020102020204" pitchFamily="34" charset="0"/>
              <a:buChar char="–"/>
              <a:defRPr sz="2400" kern="1200">
                <a:solidFill>
                  <a:srgbClr val="002060"/>
                </a:solidFill>
                <a:latin typeface="+mn-lt"/>
                <a:ea typeface="+mn-ea"/>
                <a:cs typeface="+mn-cs"/>
              </a:defRPr>
            </a:lvl2pPr>
            <a:lvl3pPr marL="687388" indent="-227013" algn="l" defTabSz="914354" rtl="0" eaLnBrk="1" latinLnBrk="0" hangingPunct="1">
              <a:lnSpc>
                <a:spcPct val="90000"/>
              </a:lnSpc>
              <a:spcBef>
                <a:spcPts val="500"/>
              </a:spcBef>
              <a:buFont typeface="Franklin Gothic Book" panose="020B0503020102020204" pitchFamily="34" charset="0"/>
              <a:buChar char="–"/>
              <a:defRPr sz="2000" kern="1200">
                <a:solidFill>
                  <a:srgbClr val="002060"/>
                </a:solidFill>
                <a:latin typeface="+mn-lt"/>
                <a:ea typeface="+mn-ea"/>
                <a:cs typeface="+mn-cs"/>
              </a:defRPr>
            </a:lvl3pPr>
            <a:lvl4pPr marL="1600120"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4pPr>
            <a:lvl5pPr marL="2057298"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FA5F5EDD-AF68-40DF-9A14-D3D814F46ABC}" type="slidenum">
              <a:rPr lang="en-US" sz="1600" b="1" smtClean="0">
                <a:solidFill>
                  <a:schemeClr val="bg1"/>
                </a:solidFill>
                <a:latin typeface="Helvetica" pitchFamily="2" charset="0"/>
              </a:rPr>
              <a:pPr marL="0" indent="0" algn="ctr">
                <a:buNone/>
              </a:pPr>
              <a:t>7</a:t>
            </a:fld>
            <a:endParaRPr lang="en-US" sz="1600" b="1" dirty="0">
              <a:solidFill>
                <a:schemeClr val="bg1"/>
              </a:solidFill>
              <a:latin typeface="Helvetica" pitchFamily="2" charset="0"/>
            </a:endParaRPr>
          </a:p>
        </p:txBody>
      </p:sp>
      <p:sp>
        <p:nvSpPr>
          <p:cNvPr id="8" name="Content Placeholder 3">
            <a:extLst>
              <a:ext uri="{FF2B5EF4-FFF2-40B4-BE49-F238E27FC236}">
                <a16:creationId xmlns:a16="http://schemas.microsoft.com/office/drawing/2014/main" id="{9B0DA796-3C18-BE7C-F6FC-C87BF9144367}"/>
              </a:ext>
            </a:extLst>
          </p:cNvPr>
          <p:cNvSpPr txBox="1">
            <a:spLocks/>
          </p:cNvSpPr>
          <p:nvPr/>
        </p:nvSpPr>
        <p:spPr>
          <a:xfrm>
            <a:off x="848070" y="1933392"/>
            <a:ext cx="4286250" cy="4248150"/>
          </a:xfrm>
          <a:prstGeom prst="rect">
            <a:avLst/>
          </a:prstGeom>
        </p:spPr>
        <p:txBody>
          <a:bodyPr vert="horz" lIns="91440" tIns="45720" rIns="91440" bIns="45720" rtlCol="0" anchor="t">
            <a:normAutofit/>
          </a:bodyPr>
          <a:lstStyle>
            <a:lvl1pPr marL="228589" indent="-228589" algn="l" defTabSz="914354" rtl="0" eaLnBrk="1" latinLnBrk="0" hangingPunct="1">
              <a:lnSpc>
                <a:spcPct val="90000"/>
              </a:lnSpc>
              <a:spcBef>
                <a:spcPts val="1800"/>
              </a:spcBef>
              <a:buClr>
                <a:schemeClr val="accent1"/>
              </a:buClr>
              <a:buFont typeface="Wingdings" panose="05000000000000000000" pitchFamily="2" charset="2"/>
              <a:buChar char="§"/>
              <a:defRPr sz="2800" kern="1200">
                <a:solidFill>
                  <a:srgbClr val="002060"/>
                </a:solidFill>
                <a:latin typeface="+mn-lt"/>
                <a:ea typeface="+mn-ea"/>
                <a:cs typeface="+mn-cs"/>
              </a:defRPr>
            </a:lvl1pPr>
            <a:lvl2pPr marL="460375" indent="-233363" algn="l" defTabSz="914354" rtl="0" eaLnBrk="1" latinLnBrk="0" hangingPunct="1">
              <a:lnSpc>
                <a:spcPct val="90000"/>
              </a:lnSpc>
              <a:spcBef>
                <a:spcPts val="500"/>
              </a:spcBef>
              <a:buClr>
                <a:schemeClr val="accent1"/>
              </a:buClr>
              <a:buFont typeface="Franklin Gothic Book" panose="020B0503020102020204" pitchFamily="34" charset="0"/>
              <a:buChar char="–"/>
              <a:defRPr sz="2400" kern="1200">
                <a:solidFill>
                  <a:srgbClr val="002060"/>
                </a:solidFill>
                <a:latin typeface="+mn-lt"/>
                <a:ea typeface="+mn-ea"/>
                <a:cs typeface="+mn-cs"/>
              </a:defRPr>
            </a:lvl2pPr>
            <a:lvl3pPr marL="687388" indent="-227013" algn="l" defTabSz="914354" rtl="0" eaLnBrk="1" latinLnBrk="0" hangingPunct="1">
              <a:lnSpc>
                <a:spcPct val="90000"/>
              </a:lnSpc>
              <a:spcBef>
                <a:spcPts val="500"/>
              </a:spcBef>
              <a:buFont typeface="Franklin Gothic Book" panose="020B0503020102020204" pitchFamily="34" charset="0"/>
              <a:buChar char="–"/>
              <a:defRPr sz="2000" kern="1200">
                <a:solidFill>
                  <a:srgbClr val="002060"/>
                </a:solidFill>
                <a:latin typeface="+mn-lt"/>
                <a:ea typeface="+mn-ea"/>
                <a:cs typeface="+mn-cs"/>
              </a:defRPr>
            </a:lvl3pPr>
            <a:lvl4pPr marL="1600120"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4pPr>
            <a:lvl5pPr marL="2057298"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Clr>
                <a:srgbClr val="002060"/>
              </a:buClr>
              <a:buFont typeface="Wingdings" panose="05000000000000000000" pitchFamily="2" charset="2"/>
              <a:buNone/>
            </a:pPr>
            <a:r>
              <a:rPr lang="en-US" sz="2500" dirty="0">
                <a:latin typeface="Georgia" panose="02040502050405020303" pitchFamily="18" charset="0"/>
              </a:rPr>
              <a:t>I am committed to learning about existing APD functions and community resources.</a:t>
            </a:r>
          </a:p>
          <a:p>
            <a:pPr marL="0" indent="0">
              <a:lnSpc>
                <a:spcPct val="100000"/>
              </a:lnSpc>
              <a:spcBef>
                <a:spcPts val="0"/>
              </a:spcBef>
              <a:spcAft>
                <a:spcPts val="1800"/>
              </a:spcAft>
              <a:buClr>
                <a:srgbClr val="002060"/>
              </a:buClr>
              <a:buFont typeface="Wingdings" panose="05000000000000000000" pitchFamily="2" charset="2"/>
              <a:buNone/>
            </a:pPr>
            <a:r>
              <a:rPr lang="en-US" sz="2500" dirty="0">
                <a:latin typeface="Georgia" panose="02040502050405020303" pitchFamily="18" charset="0"/>
              </a:rPr>
              <a:t>Our personnel and the community are best positioned to help inform assessments and evaluations of our current policies, practices and resources.</a:t>
            </a:r>
          </a:p>
          <a:p>
            <a:pPr marL="461645" indent="-461645">
              <a:lnSpc>
                <a:spcPct val="100000"/>
              </a:lnSpc>
              <a:spcBef>
                <a:spcPts val="0"/>
              </a:spcBef>
              <a:spcAft>
                <a:spcPts val="1800"/>
              </a:spcAft>
              <a:buClr>
                <a:srgbClr val="002060"/>
              </a:buClr>
            </a:pPr>
            <a:endParaRPr lang="en-US" sz="2400" dirty="0">
              <a:latin typeface="Georgia" panose="02040502050405020303" pitchFamily="18" charset="0"/>
            </a:endParaRPr>
          </a:p>
          <a:p>
            <a:pPr lvl="1" indent="-233045"/>
            <a:endParaRPr lang="en-US" sz="1800" dirty="0"/>
          </a:p>
        </p:txBody>
      </p:sp>
      <p:graphicFrame>
        <p:nvGraphicFramePr>
          <p:cNvPr id="9" name="Diagram 8">
            <a:extLst>
              <a:ext uri="{FF2B5EF4-FFF2-40B4-BE49-F238E27FC236}">
                <a16:creationId xmlns:a16="http://schemas.microsoft.com/office/drawing/2014/main" id="{C3E2433B-9254-6909-A0D0-8130B552EEDB}"/>
              </a:ext>
            </a:extLst>
          </p:cNvPr>
          <p:cNvGraphicFramePr/>
          <p:nvPr>
            <p:extLst>
              <p:ext uri="{D42A27DB-BD31-4B8C-83A1-F6EECF244321}">
                <p14:modId xmlns:p14="http://schemas.microsoft.com/office/powerpoint/2010/main" val="3735689759"/>
              </p:ext>
            </p:extLst>
          </p:nvPr>
        </p:nvGraphicFramePr>
        <p:xfrm>
          <a:off x="4346575" y="63452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871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15E233-2CEF-4941-B943-4D660FF6EF26}"/>
              </a:ext>
            </a:extLst>
          </p:cNvPr>
          <p:cNvSpPr>
            <a:spLocks noGrp="1"/>
          </p:cNvSpPr>
          <p:nvPr>
            <p:ph type="sldNum" sz="quarter" idx="10"/>
          </p:nvPr>
        </p:nvSpPr>
        <p:spPr/>
        <p:txBody>
          <a:bodyPr/>
          <a:lstStyle/>
          <a:p>
            <a:fld id="{FA5F5EDD-AF68-40DF-9A14-D3D814F46ABC}" type="slidenum">
              <a:rPr lang="en-US" smtClean="0"/>
              <a:pPr/>
              <a:t>8</a:t>
            </a:fld>
            <a:endParaRPr lang="en-US"/>
          </a:p>
        </p:txBody>
      </p:sp>
      <p:sp>
        <p:nvSpPr>
          <p:cNvPr id="2" name="Title 1">
            <a:extLst>
              <a:ext uri="{FF2B5EF4-FFF2-40B4-BE49-F238E27FC236}">
                <a16:creationId xmlns:a16="http://schemas.microsoft.com/office/drawing/2014/main" id="{20CAC8CF-15DD-46EA-A3BD-59DBD7A007E0}"/>
              </a:ext>
            </a:extLst>
          </p:cNvPr>
          <p:cNvSpPr>
            <a:spLocks noGrp="1"/>
          </p:cNvSpPr>
          <p:nvPr>
            <p:ph type="title"/>
          </p:nvPr>
        </p:nvSpPr>
        <p:spPr>
          <a:xfrm>
            <a:off x="848070" y="1175951"/>
            <a:ext cx="10084973" cy="757441"/>
          </a:xfrm>
        </p:spPr>
        <p:txBody>
          <a:bodyPr>
            <a:normAutofit/>
          </a:bodyPr>
          <a:lstStyle/>
          <a:p>
            <a:pPr lvl="0"/>
            <a:r>
              <a:rPr lang="en-US" sz="3600" b="1" spc="0" dirty="0">
                <a:latin typeface="Helvetica" pitchFamily="2" charset="0"/>
              </a:rPr>
              <a:t>Phase Three: Look</a:t>
            </a:r>
          </a:p>
        </p:txBody>
      </p:sp>
      <p:sp>
        <p:nvSpPr>
          <p:cNvPr id="6" name="Slide Number Placeholder 7">
            <a:extLst>
              <a:ext uri="{FF2B5EF4-FFF2-40B4-BE49-F238E27FC236}">
                <a16:creationId xmlns:a16="http://schemas.microsoft.com/office/drawing/2014/main" id="{80D8E950-E4EF-4030-00F0-849BAF371A99}"/>
              </a:ext>
            </a:extLst>
          </p:cNvPr>
          <p:cNvSpPr txBox="1">
            <a:spLocks/>
          </p:cNvSpPr>
          <p:nvPr/>
        </p:nvSpPr>
        <p:spPr>
          <a:xfrm>
            <a:off x="11059333" y="6298269"/>
            <a:ext cx="838198" cy="338554"/>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800"/>
              </a:spcBef>
              <a:buClr>
                <a:schemeClr val="accent1"/>
              </a:buClr>
              <a:buFont typeface="Wingdings" panose="05000000000000000000" pitchFamily="2" charset="2"/>
              <a:buChar char="§"/>
              <a:defRPr sz="2800" kern="1200">
                <a:solidFill>
                  <a:srgbClr val="002060"/>
                </a:solidFill>
                <a:latin typeface="+mn-lt"/>
                <a:ea typeface="+mn-ea"/>
                <a:cs typeface="+mn-cs"/>
              </a:defRPr>
            </a:lvl1pPr>
            <a:lvl2pPr marL="460375" indent="-233363" algn="l" defTabSz="914354" rtl="0" eaLnBrk="1" latinLnBrk="0" hangingPunct="1">
              <a:lnSpc>
                <a:spcPct val="90000"/>
              </a:lnSpc>
              <a:spcBef>
                <a:spcPts val="500"/>
              </a:spcBef>
              <a:buClr>
                <a:schemeClr val="accent1"/>
              </a:buClr>
              <a:buFont typeface="Franklin Gothic Book" panose="020B0503020102020204" pitchFamily="34" charset="0"/>
              <a:buChar char="–"/>
              <a:defRPr sz="2400" kern="1200">
                <a:solidFill>
                  <a:srgbClr val="002060"/>
                </a:solidFill>
                <a:latin typeface="+mn-lt"/>
                <a:ea typeface="+mn-ea"/>
                <a:cs typeface="+mn-cs"/>
              </a:defRPr>
            </a:lvl2pPr>
            <a:lvl3pPr marL="687388" indent="-227013" algn="l" defTabSz="914354" rtl="0" eaLnBrk="1" latinLnBrk="0" hangingPunct="1">
              <a:lnSpc>
                <a:spcPct val="90000"/>
              </a:lnSpc>
              <a:spcBef>
                <a:spcPts val="500"/>
              </a:spcBef>
              <a:buFont typeface="Franklin Gothic Book" panose="020B0503020102020204" pitchFamily="34" charset="0"/>
              <a:buChar char="–"/>
              <a:defRPr sz="2000" kern="1200">
                <a:solidFill>
                  <a:srgbClr val="002060"/>
                </a:solidFill>
                <a:latin typeface="+mn-lt"/>
                <a:ea typeface="+mn-ea"/>
                <a:cs typeface="+mn-cs"/>
              </a:defRPr>
            </a:lvl3pPr>
            <a:lvl4pPr marL="1600120"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4pPr>
            <a:lvl5pPr marL="2057298"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FA5F5EDD-AF68-40DF-9A14-D3D814F46ABC}" type="slidenum">
              <a:rPr lang="en-US" sz="1600" b="1" smtClean="0">
                <a:solidFill>
                  <a:schemeClr val="bg1"/>
                </a:solidFill>
                <a:latin typeface="Helvetica" pitchFamily="2" charset="0"/>
              </a:rPr>
              <a:pPr marL="0" indent="0" algn="ctr">
                <a:buNone/>
              </a:pPr>
              <a:t>8</a:t>
            </a:fld>
            <a:endParaRPr lang="en-US" sz="1600" b="1" dirty="0">
              <a:solidFill>
                <a:schemeClr val="bg1"/>
              </a:solidFill>
              <a:latin typeface="Helvetica" pitchFamily="2" charset="0"/>
            </a:endParaRPr>
          </a:p>
        </p:txBody>
      </p:sp>
      <p:sp>
        <p:nvSpPr>
          <p:cNvPr id="8" name="Content Placeholder 3">
            <a:extLst>
              <a:ext uri="{FF2B5EF4-FFF2-40B4-BE49-F238E27FC236}">
                <a16:creationId xmlns:a16="http://schemas.microsoft.com/office/drawing/2014/main" id="{3BDFFAB1-DE77-46DF-8E4E-7995472593B7}"/>
              </a:ext>
            </a:extLst>
          </p:cNvPr>
          <p:cNvSpPr txBox="1">
            <a:spLocks/>
          </p:cNvSpPr>
          <p:nvPr/>
        </p:nvSpPr>
        <p:spPr>
          <a:xfrm>
            <a:off x="848070" y="1933392"/>
            <a:ext cx="4286250" cy="4248150"/>
          </a:xfrm>
          <a:prstGeom prst="rect">
            <a:avLst/>
          </a:prstGeom>
        </p:spPr>
        <p:txBody>
          <a:bodyPr vert="horz" lIns="91440" tIns="45720" rIns="91440" bIns="45720" rtlCol="0" anchor="t">
            <a:normAutofit lnSpcReduction="10000"/>
          </a:bodyPr>
          <a:lstStyle>
            <a:lvl1pPr marL="228589" indent="-228589" algn="l" defTabSz="914354" rtl="0" eaLnBrk="1" latinLnBrk="0" hangingPunct="1">
              <a:lnSpc>
                <a:spcPct val="90000"/>
              </a:lnSpc>
              <a:spcBef>
                <a:spcPts val="1800"/>
              </a:spcBef>
              <a:buClr>
                <a:schemeClr val="accent1"/>
              </a:buClr>
              <a:buFont typeface="Wingdings" panose="05000000000000000000" pitchFamily="2" charset="2"/>
              <a:buChar char="§"/>
              <a:defRPr sz="2800" kern="1200">
                <a:solidFill>
                  <a:srgbClr val="002060"/>
                </a:solidFill>
                <a:latin typeface="+mn-lt"/>
                <a:ea typeface="+mn-ea"/>
                <a:cs typeface="+mn-cs"/>
              </a:defRPr>
            </a:lvl1pPr>
            <a:lvl2pPr marL="460375" indent="-233363" algn="l" defTabSz="914354" rtl="0" eaLnBrk="1" latinLnBrk="0" hangingPunct="1">
              <a:lnSpc>
                <a:spcPct val="90000"/>
              </a:lnSpc>
              <a:spcBef>
                <a:spcPts val="500"/>
              </a:spcBef>
              <a:buClr>
                <a:schemeClr val="accent1"/>
              </a:buClr>
              <a:buFont typeface="Franklin Gothic Book" panose="020B0503020102020204" pitchFamily="34" charset="0"/>
              <a:buChar char="–"/>
              <a:defRPr sz="2400" kern="1200">
                <a:solidFill>
                  <a:srgbClr val="002060"/>
                </a:solidFill>
                <a:latin typeface="+mn-lt"/>
                <a:ea typeface="+mn-ea"/>
                <a:cs typeface="+mn-cs"/>
              </a:defRPr>
            </a:lvl2pPr>
            <a:lvl3pPr marL="687388" indent="-227013" algn="l" defTabSz="914354" rtl="0" eaLnBrk="1" latinLnBrk="0" hangingPunct="1">
              <a:lnSpc>
                <a:spcPct val="90000"/>
              </a:lnSpc>
              <a:spcBef>
                <a:spcPts val="500"/>
              </a:spcBef>
              <a:buFont typeface="Franklin Gothic Book" panose="020B0503020102020204" pitchFamily="34" charset="0"/>
              <a:buChar char="–"/>
              <a:defRPr sz="2000" kern="1200">
                <a:solidFill>
                  <a:srgbClr val="002060"/>
                </a:solidFill>
                <a:latin typeface="+mn-lt"/>
                <a:ea typeface="+mn-ea"/>
                <a:cs typeface="+mn-cs"/>
              </a:defRPr>
            </a:lvl3pPr>
            <a:lvl4pPr marL="1600120"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4pPr>
            <a:lvl5pPr marL="2057298"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Clr>
                <a:srgbClr val="002060"/>
              </a:buClr>
              <a:buFont typeface="Wingdings" panose="05000000000000000000" pitchFamily="2" charset="2"/>
              <a:buNone/>
            </a:pPr>
            <a:r>
              <a:rPr lang="en-US" sz="2500" dirty="0">
                <a:latin typeface="Georgia" panose="02040502050405020303" pitchFamily="18" charset="0"/>
              </a:rPr>
              <a:t>I will look for collaborative, creative and promising solutions to meet existing and future challenges. </a:t>
            </a:r>
          </a:p>
          <a:p>
            <a:pPr marL="0" indent="0">
              <a:lnSpc>
                <a:spcPct val="100000"/>
              </a:lnSpc>
              <a:spcBef>
                <a:spcPts val="0"/>
              </a:spcBef>
              <a:spcAft>
                <a:spcPts val="1800"/>
              </a:spcAft>
              <a:buClr>
                <a:srgbClr val="002060"/>
              </a:buClr>
              <a:buFont typeface="Wingdings" panose="05000000000000000000" pitchFamily="2" charset="2"/>
              <a:buNone/>
            </a:pPr>
            <a:r>
              <a:rPr lang="en-US" sz="2500" dirty="0">
                <a:latin typeface="Georgia" panose="02040502050405020303" pitchFamily="18" charset="0"/>
              </a:rPr>
              <a:t>Our collaborative work will bring together diverse perspectives, experiences and expertise, leading to more effective and comprehensive solutions.</a:t>
            </a:r>
          </a:p>
          <a:p>
            <a:pPr marL="461645" indent="-461645">
              <a:lnSpc>
                <a:spcPct val="100000"/>
              </a:lnSpc>
              <a:spcBef>
                <a:spcPts val="0"/>
              </a:spcBef>
              <a:spcAft>
                <a:spcPts val="1800"/>
              </a:spcAft>
              <a:buClr>
                <a:srgbClr val="002060"/>
              </a:buClr>
            </a:pPr>
            <a:endParaRPr lang="en-US" sz="2400" dirty="0">
              <a:latin typeface="Georgia" panose="02040502050405020303" pitchFamily="18" charset="0"/>
            </a:endParaRPr>
          </a:p>
          <a:p>
            <a:pPr lvl="1" indent="-233045"/>
            <a:endParaRPr lang="en-US" sz="1800" dirty="0"/>
          </a:p>
        </p:txBody>
      </p:sp>
      <p:graphicFrame>
        <p:nvGraphicFramePr>
          <p:cNvPr id="9" name="Diagram 8">
            <a:extLst>
              <a:ext uri="{FF2B5EF4-FFF2-40B4-BE49-F238E27FC236}">
                <a16:creationId xmlns:a16="http://schemas.microsoft.com/office/drawing/2014/main" id="{816655CB-8280-FA7E-9731-6876A257CCEB}"/>
              </a:ext>
            </a:extLst>
          </p:cNvPr>
          <p:cNvGraphicFramePr/>
          <p:nvPr>
            <p:extLst>
              <p:ext uri="{D42A27DB-BD31-4B8C-83A1-F6EECF244321}">
                <p14:modId xmlns:p14="http://schemas.microsoft.com/office/powerpoint/2010/main" val="2078436225"/>
              </p:ext>
            </p:extLst>
          </p:nvPr>
        </p:nvGraphicFramePr>
        <p:xfrm>
          <a:off x="4879975" y="946149"/>
          <a:ext cx="7245350" cy="4830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BAD14F8A-2821-DE02-8808-A18750D9C62E}"/>
              </a:ext>
            </a:extLst>
          </p:cNvPr>
          <p:cNvSpPr/>
          <p:nvPr/>
        </p:nvSpPr>
        <p:spPr>
          <a:xfrm>
            <a:off x="7681912" y="2556403"/>
            <a:ext cx="1641475" cy="160972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Collaborate &amp; Formulate</a:t>
            </a:r>
          </a:p>
        </p:txBody>
      </p:sp>
    </p:spTree>
    <p:extLst>
      <p:ext uri="{BB962C8B-B14F-4D97-AF65-F5344CB8AC3E}">
        <p14:creationId xmlns:p14="http://schemas.microsoft.com/office/powerpoint/2010/main" val="6320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15E233-2CEF-4941-B943-4D660FF6EF26}"/>
              </a:ext>
            </a:extLst>
          </p:cNvPr>
          <p:cNvSpPr>
            <a:spLocks noGrp="1"/>
          </p:cNvSpPr>
          <p:nvPr>
            <p:ph type="sldNum" sz="quarter" idx="10"/>
          </p:nvPr>
        </p:nvSpPr>
        <p:spPr/>
        <p:txBody>
          <a:bodyPr/>
          <a:lstStyle/>
          <a:p>
            <a:fld id="{FA5F5EDD-AF68-40DF-9A14-D3D814F46ABC}" type="slidenum">
              <a:rPr lang="en-US" smtClean="0"/>
              <a:pPr/>
              <a:t>9</a:t>
            </a:fld>
            <a:endParaRPr lang="en-US"/>
          </a:p>
        </p:txBody>
      </p:sp>
      <p:sp>
        <p:nvSpPr>
          <p:cNvPr id="2" name="Title 1">
            <a:extLst>
              <a:ext uri="{FF2B5EF4-FFF2-40B4-BE49-F238E27FC236}">
                <a16:creationId xmlns:a16="http://schemas.microsoft.com/office/drawing/2014/main" id="{20CAC8CF-15DD-46EA-A3BD-59DBD7A007E0}"/>
              </a:ext>
            </a:extLst>
          </p:cNvPr>
          <p:cNvSpPr>
            <a:spLocks noGrp="1"/>
          </p:cNvSpPr>
          <p:nvPr>
            <p:ph type="title"/>
          </p:nvPr>
        </p:nvSpPr>
        <p:spPr>
          <a:xfrm>
            <a:off x="848070" y="1175951"/>
            <a:ext cx="10084973" cy="757441"/>
          </a:xfrm>
        </p:spPr>
        <p:txBody>
          <a:bodyPr>
            <a:normAutofit/>
          </a:bodyPr>
          <a:lstStyle/>
          <a:p>
            <a:pPr lvl="0"/>
            <a:r>
              <a:rPr lang="en-US" sz="3600" b="1" spc="0">
                <a:latin typeface="Helvetica" pitchFamily="2" charset="0"/>
              </a:rPr>
              <a:t>Phase Four: Launch</a:t>
            </a:r>
            <a:endParaRPr lang="en-US" sz="3600" b="1" spc="0" dirty="0">
              <a:latin typeface="Helvetica" pitchFamily="2" charset="0"/>
            </a:endParaRPr>
          </a:p>
        </p:txBody>
      </p:sp>
      <p:sp>
        <p:nvSpPr>
          <p:cNvPr id="6" name="Slide Number Placeholder 7">
            <a:extLst>
              <a:ext uri="{FF2B5EF4-FFF2-40B4-BE49-F238E27FC236}">
                <a16:creationId xmlns:a16="http://schemas.microsoft.com/office/drawing/2014/main" id="{80D8E950-E4EF-4030-00F0-849BAF371A99}"/>
              </a:ext>
            </a:extLst>
          </p:cNvPr>
          <p:cNvSpPr txBox="1">
            <a:spLocks/>
          </p:cNvSpPr>
          <p:nvPr/>
        </p:nvSpPr>
        <p:spPr>
          <a:xfrm>
            <a:off x="11059333" y="6298269"/>
            <a:ext cx="838198" cy="338554"/>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800"/>
              </a:spcBef>
              <a:buClr>
                <a:schemeClr val="accent1"/>
              </a:buClr>
              <a:buFont typeface="Wingdings" panose="05000000000000000000" pitchFamily="2" charset="2"/>
              <a:buChar char="§"/>
              <a:defRPr sz="2800" kern="1200">
                <a:solidFill>
                  <a:srgbClr val="002060"/>
                </a:solidFill>
                <a:latin typeface="+mn-lt"/>
                <a:ea typeface="+mn-ea"/>
                <a:cs typeface="+mn-cs"/>
              </a:defRPr>
            </a:lvl1pPr>
            <a:lvl2pPr marL="460375" indent="-233363" algn="l" defTabSz="914354" rtl="0" eaLnBrk="1" latinLnBrk="0" hangingPunct="1">
              <a:lnSpc>
                <a:spcPct val="90000"/>
              </a:lnSpc>
              <a:spcBef>
                <a:spcPts val="500"/>
              </a:spcBef>
              <a:buClr>
                <a:schemeClr val="accent1"/>
              </a:buClr>
              <a:buFont typeface="Franklin Gothic Book" panose="020B0503020102020204" pitchFamily="34" charset="0"/>
              <a:buChar char="–"/>
              <a:defRPr sz="2400" kern="1200">
                <a:solidFill>
                  <a:srgbClr val="002060"/>
                </a:solidFill>
                <a:latin typeface="+mn-lt"/>
                <a:ea typeface="+mn-ea"/>
                <a:cs typeface="+mn-cs"/>
              </a:defRPr>
            </a:lvl2pPr>
            <a:lvl3pPr marL="687388" indent="-227013" algn="l" defTabSz="914354" rtl="0" eaLnBrk="1" latinLnBrk="0" hangingPunct="1">
              <a:lnSpc>
                <a:spcPct val="90000"/>
              </a:lnSpc>
              <a:spcBef>
                <a:spcPts val="500"/>
              </a:spcBef>
              <a:buFont typeface="Franklin Gothic Book" panose="020B0503020102020204" pitchFamily="34" charset="0"/>
              <a:buChar char="–"/>
              <a:defRPr sz="2000" kern="1200">
                <a:solidFill>
                  <a:srgbClr val="002060"/>
                </a:solidFill>
                <a:latin typeface="+mn-lt"/>
                <a:ea typeface="+mn-ea"/>
                <a:cs typeface="+mn-cs"/>
              </a:defRPr>
            </a:lvl3pPr>
            <a:lvl4pPr marL="1600120"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4pPr>
            <a:lvl5pPr marL="2057298"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FA5F5EDD-AF68-40DF-9A14-D3D814F46ABC}" type="slidenum">
              <a:rPr lang="en-US" sz="1600" b="1" smtClean="0">
                <a:solidFill>
                  <a:schemeClr val="bg1"/>
                </a:solidFill>
                <a:latin typeface="Helvetica" pitchFamily="2" charset="0"/>
              </a:rPr>
              <a:pPr marL="0" indent="0" algn="ctr">
                <a:buNone/>
              </a:pPr>
              <a:t>9</a:t>
            </a:fld>
            <a:endParaRPr lang="en-US" sz="1600" b="1" dirty="0">
              <a:solidFill>
                <a:schemeClr val="bg1"/>
              </a:solidFill>
              <a:latin typeface="Helvetica" pitchFamily="2" charset="0"/>
            </a:endParaRPr>
          </a:p>
        </p:txBody>
      </p:sp>
      <p:sp>
        <p:nvSpPr>
          <p:cNvPr id="8" name="Content Placeholder 3">
            <a:extLst>
              <a:ext uri="{FF2B5EF4-FFF2-40B4-BE49-F238E27FC236}">
                <a16:creationId xmlns:a16="http://schemas.microsoft.com/office/drawing/2014/main" id="{5DFB7579-57CD-6564-099E-AFAD9C96AEA5}"/>
              </a:ext>
            </a:extLst>
          </p:cNvPr>
          <p:cNvSpPr txBox="1">
            <a:spLocks/>
          </p:cNvSpPr>
          <p:nvPr/>
        </p:nvSpPr>
        <p:spPr>
          <a:xfrm>
            <a:off x="848070" y="1933392"/>
            <a:ext cx="4286250" cy="4248150"/>
          </a:xfrm>
          <a:prstGeom prst="rect">
            <a:avLst/>
          </a:prstGeom>
        </p:spPr>
        <p:txBody>
          <a:bodyPr vert="horz" lIns="91440" tIns="45720" rIns="91440" bIns="45720" rtlCol="0" anchor="t">
            <a:normAutofit fontScale="92500" lnSpcReduction="10000"/>
          </a:bodyPr>
          <a:lstStyle>
            <a:lvl1pPr marL="228589" indent="-228589" algn="l" defTabSz="914354" rtl="0" eaLnBrk="1" latinLnBrk="0" hangingPunct="1">
              <a:lnSpc>
                <a:spcPct val="90000"/>
              </a:lnSpc>
              <a:spcBef>
                <a:spcPts val="1800"/>
              </a:spcBef>
              <a:buClr>
                <a:schemeClr val="accent1"/>
              </a:buClr>
              <a:buFont typeface="Wingdings" panose="05000000000000000000" pitchFamily="2" charset="2"/>
              <a:buChar char="§"/>
              <a:defRPr sz="2800" kern="1200">
                <a:solidFill>
                  <a:srgbClr val="002060"/>
                </a:solidFill>
                <a:latin typeface="+mn-lt"/>
                <a:ea typeface="+mn-ea"/>
                <a:cs typeface="+mn-cs"/>
              </a:defRPr>
            </a:lvl1pPr>
            <a:lvl2pPr marL="460375" indent="-233363" algn="l" defTabSz="914354" rtl="0" eaLnBrk="1" latinLnBrk="0" hangingPunct="1">
              <a:lnSpc>
                <a:spcPct val="90000"/>
              </a:lnSpc>
              <a:spcBef>
                <a:spcPts val="500"/>
              </a:spcBef>
              <a:buClr>
                <a:schemeClr val="accent1"/>
              </a:buClr>
              <a:buFont typeface="Franklin Gothic Book" panose="020B0503020102020204" pitchFamily="34" charset="0"/>
              <a:buChar char="–"/>
              <a:defRPr sz="2400" kern="1200">
                <a:solidFill>
                  <a:srgbClr val="002060"/>
                </a:solidFill>
                <a:latin typeface="+mn-lt"/>
                <a:ea typeface="+mn-ea"/>
                <a:cs typeface="+mn-cs"/>
              </a:defRPr>
            </a:lvl2pPr>
            <a:lvl3pPr marL="687388" indent="-227013" algn="l" defTabSz="914354" rtl="0" eaLnBrk="1" latinLnBrk="0" hangingPunct="1">
              <a:lnSpc>
                <a:spcPct val="90000"/>
              </a:lnSpc>
              <a:spcBef>
                <a:spcPts val="500"/>
              </a:spcBef>
              <a:buFont typeface="Franklin Gothic Book" panose="020B0503020102020204" pitchFamily="34" charset="0"/>
              <a:buChar char="–"/>
              <a:defRPr sz="2000" kern="1200">
                <a:solidFill>
                  <a:srgbClr val="002060"/>
                </a:solidFill>
                <a:latin typeface="+mn-lt"/>
                <a:ea typeface="+mn-ea"/>
                <a:cs typeface="+mn-cs"/>
              </a:defRPr>
            </a:lvl3pPr>
            <a:lvl4pPr marL="1600120"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4pPr>
            <a:lvl5pPr marL="2057298" indent="-228589" algn="l" defTabSz="914354" rtl="0" eaLnBrk="1" latinLnBrk="0" hangingPunct="1">
              <a:lnSpc>
                <a:spcPct val="90000"/>
              </a:lnSpc>
              <a:spcBef>
                <a:spcPts val="500"/>
              </a:spcBef>
              <a:buFont typeface="Franklin Gothic Book" panose="020B0503020102020204" pitchFamily="34" charset="0"/>
              <a:buChar char="–"/>
              <a:defRPr sz="1800" kern="1200">
                <a:solidFill>
                  <a:srgbClr val="002060"/>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800"/>
              </a:spcAft>
              <a:buClr>
                <a:srgbClr val="002060"/>
              </a:buClr>
              <a:buFont typeface="Wingdings" panose="05000000000000000000" pitchFamily="2" charset="2"/>
              <a:buNone/>
            </a:pPr>
            <a:r>
              <a:rPr lang="en-US" sz="2500" dirty="0">
                <a:latin typeface="Georgia" panose="02040502050405020303" pitchFamily="18" charset="0"/>
              </a:rPr>
              <a:t>Following the launch of our strategic and collaborative initiatives, I promise to provide regular updates to the community on the progress of our work. </a:t>
            </a:r>
          </a:p>
          <a:p>
            <a:pPr marL="0" indent="0">
              <a:lnSpc>
                <a:spcPct val="100000"/>
              </a:lnSpc>
              <a:spcBef>
                <a:spcPts val="0"/>
              </a:spcBef>
              <a:spcAft>
                <a:spcPts val="1800"/>
              </a:spcAft>
              <a:buClr>
                <a:srgbClr val="002060"/>
              </a:buClr>
              <a:buFont typeface="Wingdings" panose="05000000000000000000" pitchFamily="2" charset="2"/>
              <a:buNone/>
            </a:pPr>
            <a:r>
              <a:rPr lang="en-US" sz="2500" dirty="0">
                <a:latin typeface="Georgia" panose="02040502050405020303" pitchFamily="18" charset="0"/>
              </a:rPr>
              <a:t>APD is committed to data-driven and results-oriented policing that will keep all members of our community safe.</a:t>
            </a:r>
          </a:p>
          <a:p>
            <a:pPr marL="461645" indent="-461645">
              <a:lnSpc>
                <a:spcPct val="100000"/>
              </a:lnSpc>
              <a:spcBef>
                <a:spcPts val="0"/>
              </a:spcBef>
              <a:spcAft>
                <a:spcPts val="1800"/>
              </a:spcAft>
              <a:buClr>
                <a:srgbClr val="002060"/>
              </a:buClr>
            </a:pPr>
            <a:endParaRPr lang="en-US" sz="2400" dirty="0">
              <a:latin typeface="Georgia" panose="02040502050405020303" pitchFamily="18" charset="0"/>
            </a:endParaRPr>
          </a:p>
          <a:p>
            <a:pPr lvl="1" indent="-233045"/>
            <a:endParaRPr lang="en-US" sz="1800" dirty="0"/>
          </a:p>
        </p:txBody>
      </p:sp>
      <p:pic>
        <p:nvPicPr>
          <p:cNvPr id="2050" name="Picture 2">
            <a:extLst>
              <a:ext uri="{FF2B5EF4-FFF2-40B4-BE49-F238E27FC236}">
                <a16:creationId xmlns:a16="http://schemas.microsoft.com/office/drawing/2014/main" id="{D39DEDDB-F161-F079-7C2D-D63912DA1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1092075"/>
            <a:ext cx="3760718" cy="467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0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HPD">
      <a:dk1>
        <a:srgbClr val="002060"/>
      </a:dk1>
      <a:lt1>
        <a:srgbClr val="FFFFFF"/>
      </a:lt1>
      <a:dk2>
        <a:srgbClr val="002060"/>
      </a:dk2>
      <a:lt2>
        <a:srgbClr val="FFFFFF"/>
      </a:lt2>
      <a:accent1>
        <a:srgbClr val="00B0F0"/>
      </a:accent1>
      <a:accent2>
        <a:srgbClr val="FF0000"/>
      </a:accent2>
      <a:accent3>
        <a:srgbClr val="00A84C"/>
      </a:accent3>
      <a:accent4>
        <a:srgbClr val="7030A0"/>
      </a:accent4>
      <a:accent5>
        <a:srgbClr val="FFFF00"/>
      </a:accent5>
      <a:accent6>
        <a:srgbClr val="44546A"/>
      </a:accent6>
      <a:hlink>
        <a:srgbClr val="034A90"/>
      </a:hlink>
      <a:folHlink>
        <a:srgbClr val="012548"/>
      </a:folHlink>
    </a:clrScheme>
    <a:fontScheme name="HPD">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3000"/>
          </a:schemeClr>
        </a:solidFill>
        <a:ln w="3175">
          <a:solidFill>
            <a:schemeClr val="accent1">
              <a:shade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11086</TotalTime>
  <Words>1872</Words>
  <Application>Microsoft Office PowerPoint</Application>
  <PresentationFormat>Widescreen</PresentationFormat>
  <Paragraphs>237</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Franklin Gothic Book</vt:lpstr>
      <vt:lpstr>Georgia</vt:lpstr>
      <vt:lpstr>Helvetica</vt:lpstr>
      <vt:lpstr>Wingdings</vt:lpstr>
      <vt:lpstr>1_Office Theme</vt:lpstr>
      <vt:lpstr>Issues &amp; Eggs  with Chief Lisa Davis</vt:lpstr>
      <vt:lpstr>Chief of Police Lisa Davis</vt:lpstr>
      <vt:lpstr>APD Mission </vt:lpstr>
      <vt:lpstr>100-Day Action Plan Summary</vt:lpstr>
      <vt:lpstr>100-Day Key Objectives</vt:lpstr>
      <vt:lpstr>Phase One: Listen </vt:lpstr>
      <vt:lpstr>Phase Two: Learn</vt:lpstr>
      <vt:lpstr>Phase Three: Look</vt:lpstr>
      <vt:lpstr>Phase Four: Launch</vt:lpstr>
      <vt:lpstr>Downtown Austin Business &amp; Community Safety Initiatives</vt:lpstr>
      <vt:lpstr>6th Street Safety – Pilot Program</vt:lpstr>
      <vt:lpstr>Downtown Crime Statistics</vt:lpstr>
      <vt:lpstr>Downtown Crime Statistics</vt:lpstr>
      <vt:lpstr>Downtown Crime Statistics</vt:lpstr>
      <vt:lpstr>Stay Connected with APD</vt:lpstr>
      <vt:lpstr>Ride with an Officer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Cityworks Academy</dc:title>
  <dc:creator>Sabana, Anna</dc:creator>
  <cp:lastModifiedBy>Jones, Angie</cp:lastModifiedBy>
  <cp:revision>198</cp:revision>
  <dcterms:created xsi:type="dcterms:W3CDTF">2024-10-08T19:21:42Z</dcterms:created>
  <dcterms:modified xsi:type="dcterms:W3CDTF">2024-11-18T22:03:17Z</dcterms:modified>
</cp:coreProperties>
</file>